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7" r:id="rId3"/>
    <p:sldId id="319" r:id="rId4"/>
    <p:sldId id="297" r:id="rId5"/>
    <p:sldId id="333" r:id="rId6"/>
    <p:sldId id="306" r:id="rId7"/>
    <p:sldId id="334" r:id="rId8"/>
    <p:sldId id="335" r:id="rId9"/>
    <p:sldId id="300" r:id="rId10"/>
    <p:sldId id="299" r:id="rId11"/>
    <p:sldId id="328" r:id="rId12"/>
    <p:sldId id="301" r:id="rId13"/>
    <p:sldId id="303" r:id="rId14"/>
    <p:sldId id="331" r:id="rId15"/>
    <p:sldId id="330" r:id="rId16"/>
    <p:sldId id="323" r:id="rId17"/>
    <p:sldId id="316" r:id="rId18"/>
    <p:sldId id="305" r:id="rId19"/>
    <p:sldId id="325" r:id="rId20"/>
    <p:sldId id="310" r:id="rId21"/>
    <p:sldId id="311" r:id="rId22"/>
    <p:sldId id="313" r:id="rId23"/>
    <p:sldId id="322"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V" initials="CV" lastIdx="1" clrIdx="0">
    <p:extLst>
      <p:ext uri="{19B8F6BF-5375-455C-9EA6-DF929625EA0E}">
        <p15:presenceInfo xmlns:p15="http://schemas.microsoft.com/office/powerpoint/2012/main" userId="55070d72795fb9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8741D-586A-0E4D-994B-0559472573FC}" v="160" dt="2019-02-27T11:42:44.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49" autoAdjust="0"/>
    <p:restoredTop sz="94660"/>
  </p:normalViewPr>
  <p:slideViewPr>
    <p:cSldViewPr snapToGrid="0">
      <p:cViewPr varScale="1">
        <p:scale>
          <a:sx n="152" d="100"/>
          <a:sy n="152" d="100"/>
        </p:scale>
        <p:origin x="20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V" userId="55070d72795fb9fc" providerId="LiveId" clId="{5E38741D-586A-0E4D-994B-0559472573FC}"/>
    <pc:docChg chg="undo redo custSel addSld delSld modSld sldOrd">
      <pc:chgData name="Chris V" userId="55070d72795fb9fc" providerId="LiveId" clId="{5E38741D-586A-0E4D-994B-0559472573FC}" dt="2019-02-27T15:31:55.359" v="11560" actId="255"/>
      <pc:docMkLst>
        <pc:docMk/>
      </pc:docMkLst>
      <pc:sldChg chg="modNotesTx">
        <pc:chgData name="Chris V" userId="55070d72795fb9fc" providerId="LiveId" clId="{5E38741D-586A-0E4D-994B-0559472573FC}" dt="2019-02-26T09:46:34.383" v="2014" actId="20577"/>
        <pc:sldMkLst>
          <pc:docMk/>
          <pc:sldMk cId="2916059947" sldId="256"/>
        </pc:sldMkLst>
      </pc:sldChg>
      <pc:sldChg chg="modNotesTx">
        <pc:chgData name="Chris V" userId="55070d72795fb9fc" providerId="LiveId" clId="{5E38741D-586A-0E4D-994B-0559472573FC}" dt="2019-02-26T09:55:59.538" v="4659" actId="20577"/>
        <pc:sldMkLst>
          <pc:docMk/>
          <pc:sldMk cId="3812597574" sldId="297"/>
        </pc:sldMkLst>
      </pc:sldChg>
      <pc:sldChg chg="addSp delSp modSp modNotesTx">
        <pc:chgData name="Chris V" userId="55070d72795fb9fc" providerId="LiveId" clId="{5E38741D-586A-0E4D-994B-0559472573FC}" dt="2019-02-26T10:13:26.064" v="8114" actId="20577"/>
        <pc:sldMkLst>
          <pc:docMk/>
          <pc:sldMk cId="4099603812" sldId="299"/>
        </pc:sldMkLst>
        <pc:spChg chg="add mod">
          <ac:chgData name="Chris V" userId="55070d72795fb9fc" providerId="LiveId" clId="{5E38741D-586A-0E4D-994B-0559472573FC}" dt="2019-02-23T08:49:42.570" v="126" actId="20577"/>
          <ac:spMkLst>
            <pc:docMk/>
            <pc:sldMk cId="4099603812" sldId="299"/>
            <ac:spMk id="3" creationId="{4FFFE028-4AD5-BE45-9FE5-819F546279EE}"/>
          </ac:spMkLst>
        </pc:spChg>
        <pc:spChg chg="del">
          <ac:chgData name="Chris V" userId="55070d72795fb9fc" providerId="LiveId" clId="{5E38741D-586A-0E4D-994B-0559472573FC}" dt="2019-02-23T08:49:35.216" v="108" actId="478"/>
          <ac:spMkLst>
            <pc:docMk/>
            <pc:sldMk cId="4099603812" sldId="299"/>
            <ac:spMk id="4" creationId="{81E101C0-5553-4747-9BEF-F042D5A569EF}"/>
          </ac:spMkLst>
        </pc:spChg>
      </pc:sldChg>
      <pc:sldChg chg="addSp delSp modSp modNotesTx">
        <pc:chgData name="Chris V" userId="55070d72795fb9fc" providerId="LiveId" clId="{5E38741D-586A-0E4D-994B-0559472573FC}" dt="2019-02-26T10:08:42.689" v="8023" actId="20577"/>
        <pc:sldMkLst>
          <pc:docMk/>
          <pc:sldMk cId="1523656027" sldId="300"/>
        </pc:sldMkLst>
        <pc:spChg chg="del">
          <ac:chgData name="Chris V" userId="55070d72795fb9fc" providerId="LiveId" clId="{5E38741D-586A-0E4D-994B-0559472573FC}" dt="2019-02-23T08:48:08.057" v="47" actId="478"/>
          <ac:spMkLst>
            <pc:docMk/>
            <pc:sldMk cId="1523656027" sldId="300"/>
            <ac:spMk id="2" creationId="{44CF9271-4D3D-45B3-8A49-52FB3B46529A}"/>
          </ac:spMkLst>
        </pc:spChg>
        <pc:spChg chg="del">
          <ac:chgData name="Chris V" userId="55070d72795fb9fc" providerId="LiveId" clId="{5E38741D-586A-0E4D-994B-0559472573FC}" dt="2019-02-23T08:48:47.283" v="56" actId="478"/>
          <ac:spMkLst>
            <pc:docMk/>
            <pc:sldMk cId="1523656027" sldId="300"/>
            <ac:spMk id="4" creationId="{81E101C0-5553-4747-9BEF-F042D5A569EF}"/>
          </ac:spMkLst>
        </pc:spChg>
        <pc:spChg chg="add del">
          <ac:chgData name="Chris V" userId="55070d72795fb9fc" providerId="LiveId" clId="{5E38741D-586A-0E4D-994B-0559472573FC}" dt="2019-02-23T08:48:37.122" v="55" actId="478"/>
          <ac:spMkLst>
            <pc:docMk/>
            <pc:sldMk cId="1523656027" sldId="300"/>
            <ac:spMk id="6" creationId="{F0B8CBF9-FFF2-E748-95D3-98E51189F798}"/>
          </ac:spMkLst>
        </pc:spChg>
        <pc:spChg chg="add mod">
          <ac:chgData name="Chris V" userId="55070d72795fb9fc" providerId="LiveId" clId="{5E38741D-586A-0E4D-994B-0559472573FC}" dt="2019-02-24T13:11:00.649" v="1208" actId="20577"/>
          <ac:spMkLst>
            <pc:docMk/>
            <pc:sldMk cId="1523656027" sldId="300"/>
            <ac:spMk id="8" creationId="{A61D91B9-B2DE-C043-BFE0-865420901E6D}"/>
          </ac:spMkLst>
        </pc:spChg>
        <pc:spChg chg="add mod">
          <ac:chgData name="Chris V" userId="55070d72795fb9fc" providerId="LiveId" clId="{5E38741D-586A-0E4D-994B-0559472573FC}" dt="2019-02-23T10:50:45.674" v="908" actId="1076"/>
          <ac:spMkLst>
            <pc:docMk/>
            <pc:sldMk cId="1523656027" sldId="300"/>
            <ac:spMk id="9" creationId="{1407AA66-1657-9349-98F2-6343AF0F87FD}"/>
          </ac:spMkLst>
        </pc:spChg>
        <pc:picChg chg="mod">
          <ac:chgData name="Chris V" userId="55070d72795fb9fc" providerId="LiveId" clId="{5E38741D-586A-0E4D-994B-0559472573FC}" dt="2019-02-23T08:49:27.029" v="107" actId="1076"/>
          <ac:picMkLst>
            <pc:docMk/>
            <pc:sldMk cId="1523656027" sldId="300"/>
            <ac:picMk id="3" creationId="{F87DE4D5-8BC9-0445-8D62-8D737BA1C727}"/>
          </ac:picMkLst>
        </pc:picChg>
        <pc:picChg chg="mod">
          <ac:chgData name="Chris V" userId="55070d72795fb9fc" providerId="LiveId" clId="{5E38741D-586A-0E4D-994B-0559472573FC}" dt="2019-02-23T08:48:18.375" v="53" actId="1076"/>
          <ac:picMkLst>
            <pc:docMk/>
            <pc:sldMk cId="1523656027" sldId="300"/>
            <ac:picMk id="5" creationId="{6BCCDB3C-3B5C-4F32-BF9B-F762C216DA37}"/>
          </ac:picMkLst>
        </pc:picChg>
      </pc:sldChg>
      <pc:sldChg chg="addSp delSp modSp modNotesTx">
        <pc:chgData name="Chris V" userId="55070d72795fb9fc" providerId="LiveId" clId="{5E38741D-586A-0E4D-994B-0559472573FC}" dt="2019-02-26T10:19:21.301" v="9796" actId="20577"/>
        <pc:sldMkLst>
          <pc:docMk/>
          <pc:sldMk cId="3883269479" sldId="301"/>
        </pc:sldMkLst>
        <pc:spChg chg="del">
          <ac:chgData name="Chris V" userId="55070d72795fb9fc" providerId="LiveId" clId="{5E38741D-586A-0E4D-994B-0559472573FC}" dt="2019-02-23T08:51:52.623" v="158" actId="478"/>
          <ac:spMkLst>
            <pc:docMk/>
            <pc:sldMk cId="3883269479" sldId="301"/>
            <ac:spMk id="2" creationId="{C8DD994D-3980-416D-A417-8852C6F29F91}"/>
          </ac:spMkLst>
        </pc:spChg>
        <pc:spChg chg="add del mod">
          <ac:chgData name="Chris V" userId="55070d72795fb9fc" providerId="LiveId" clId="{5E38741D-586A-0E4D-994B-0559472573FC}" dt="2019-02-23T08:51:55.402" v="159" actId="478"/>
          <ac:spMkLst>
            <pc:docMk/>
            <pc:sldMk cId="3883269479" sldId="301"/>
            <ac:spMk id="5" creationId="{0303DCAD-35BC-D14C-8F36-A85041CC15A2}"/>
          </ac:spMkLst>
        </pc:spChg>
      </pc:sldChg>
      <pc:sldChg chg="modSp modNotesTx">
        <pc:chgData name="Chris V" userId="55070d72795fb9fc" providerId="LiveId" clId="{5E38741D-586A-0E4D-994B-0559472573FC}" dt="2019-02-27T15:31:55.359" v="11560" actId="255"/>
        <pc:sldMkLst>
          <pc:docMk/>
          <pc:sldMk cId="3647902119" sldId="303"/>
        </pc:sldMkLst>
        <pc:spChg chg="mod">
          <ac:chgData name="Chris V" userId="55070d72795fb9fc" providerId="LiveId" clId="{5E38741D-586A-0E4D-994B-0559472573FC}" dt="2019-02-27T15:31:55.359" v="11560" actId="255"/>
          <ac:spMkLst>
            <pc:docMk/>
            <pc:sldMk cId="3647902119" sldId="303"/>
            <ac:spMk id="3" creationId="{DED34875-867E-734F-B663-BC049762C1C3}"/>
          </ac:spMkLst>
        </pc:spChg>
      </pc:sldChg>
      <pc:sldChg chg="modSp">
        <pc:chgData name="Chris V" userId="55070d72795fb9fc" providerId="LiveId" clId="{5E38741D-586A-0E4D-994B-0559472573FC}" dt="2019-02-27T11:44:02.330" v="11545" actId="20577"/>
        <pc:sldMkLst>
          <pc:docMk/>
          <pc:sldMk cId="2744707636" sldId="305"/>
        </pc:sldMkLst>
        <pc:spChg chg="mod">
          <ac:chgData name="Chris V" userId="55070d72795fb9fc" providerId="LiveId" clId="{5E38741D-586A-0E4D-994B-0559472573FC}" dt="2019-02-27T11:44:02.330" v="11545" actId="20577"/>
          <ac:spMkLst>
            <pc:docMk/>
            <pc:sldMk cId="2744707636" sldId="305"/>
            <ac:spMk id="3" creationId="{A573ED37-59AA-5B49-8B47-9CC812BBADBA}"/>
          </ac:spMkLst>
        </pc:spChg>
      </pc:sldChg>
      <pc:sldChg chg="addSp delSp modSp ord modNotesTx">
        <pc:chgData name="Chris V" userId="55070d72795fb9fc" providerId="LiveId" clId="{5E38741D-586A-0E4D-994B-0559472573FC}" dt="2019-02-26T10:02:50.601" v="6183" actId="20577"/>
        <pc:sldMkLst>
          <pc:docMk/>
          <pc:sldMk cId="586653143" sldId="306"/>
        </pc:sldMkLst>
        <pc:spChg chg="del mod">
          <ac:chgData name="Chris V" userId="55070d72795fb9fc" providerId="LiveId" clId="{5E38741D-586A-0E4D-994B-0559472573FC}" dt="2019-02-23T08:49:01.872" v="82" actId="478"/>
          <ac:spMkLst>
            <pc:docMk/>
            <pc:sldMk cId="586653143" sldId="306"/>
            <ac:spMk id="2" creationId="{9DA0C6F0-1C5F-4075-98A8-22F9173387F1}"/>
          </ac:spMkLst>
        </pc:spChg>
        <pc:spChg chg="add mod">
          <ac:chgData name="Chris V" userId="55070d72795fb9fc" providerId="LiveId" clId="{5E38741D-586A-0E4D-994B-0559472573FC}" dt="2019-02-23T08:49:05.792" v="102" actId="20577"/>
          <ac:spMkLst>
            <pc:docMk/>
            <pc:sldMk cId="586653143" sldId="306"/>
            <ac:spMk id="4" creationId="{1316A061-6895-DB47-BD31-B77FBCB4F09C}"/>
          </ac:spMkLst>
        </pc:spChg>
        <pc:spChg chg="mod">
          <ac:chgData name="Chris V" userId="55070d72795fb9fc" providerId="LiveId" clId="{5E38741D-586A-0E4D-994B-0559472573FC}" dt="2019-02-23T08:47:29.572" v="41" actId="313"/>
          <ac:spMkLst>
            <pc:docMk/>
            <pc:sldMk cId="586653143" sldId="306"/>
            <ac:spMk id="14" creationId="{57FF7F9D-7BE6-4398-BBAC-0CA6A482827C}"/>
          </ac:spMkLst>
        </pc:spChg>
        <pc:picChg chg="mod">
          <ac:chgData name="Chris V" userId="55070d72795fb9fc" providerId="LiveId" clId="{5E38741D-586A-0E4D-994B-0559472573FC}" dt="2019-02-23T08:47:35.467" v="42" actId="1076"/>
          <ac:picMkLst>
            <pc:docMk/>
            <pc:sldMk cId="586653143" sldId="306"/>
            <ac:picMk id="7" creationId="{48BAFD86-BF0C-4B8B-BE49-218FD30010C6}"/>
          </ac:picMkLst>
        </pc:picChg>
        <pc:picChg chg="mod">
          <ac:chgData name="Chris V" userId="55070d72795fb9fc" providerId="LiveId" clId="{5E38741D-586A-0E4D-994B-0559472573FC}" dt="2019-02-23T08:47:50.112" v="45" actId="1076"/>
          <ac:picMkLst>
            <pc:docMk/>
            <pc:sldMk cId="586653143" sldId="306"/>
            <ac:picMk id="9" creationId="{363A1AD1-56CE-4003-808B-E61643CC9833}"/>
          </ac:picMkLst>
        </pc:picChg>
        <pc:picChg chg="mod">
          <ac:chgData name="Chris V" userId="55070d72795fb9fc" providerId="LiveId" clId="{5E38741D-586A-0E4D-994B-0559472573FC}" dt="2019-02-23T08:47:52.707" v="46" actId="1076"/>
          <ac:picMkLst>
            <pc:docMk/>
            <pc:sldMk cId="586653143" sldId="306"/>
            <ac:picMk id="12" creationId="{8196D2AA-063B-4AFC-B6DA-787833ACA669}"/>
          </ac:picMkLst>
        </pc:picChg>
      </pc:sldChg>
      <pc:sldChg chg="addSp delSp modSp">
        <pc:chgData name="Chris V" userId="55070d72795fb9fc" providerId="LiveId" clId="{5E38741D-586A-0E4D-994B-0559472573FC}" dt="2019-02-23T09:28:39.596" v="273" actId="478"/>
        <pc:sldMkLst>
          <pc:docMk/>
          <pc:sldMk cId="3369389027" sldId="310"/>
        </pc:sldMkLst>
        <pc:spChg chg="del">
          <ac:chgData name="Chris V" userId="55070d72795fb9fc" providerId="LiveId" clId="{5E38741D-586A-0E4D-994B-0559472573FC}" dt="2019-02-23T09:28:36.086" v="272" actId="478"/>
          <ac:spMkLst>
            <pc:docMk/>
            <pc:sldMk cId="3369389027" sldId="310"/>
            <ac:spMk id="2" creationId="{55945CD9-2DF4-4145-87A1-C57E823464AF}"/>
          </ac:spMkLst>
        </pc:spChg>
        <pc:spChg chg="add del mod">
          <ac:chgData name="Chris V" userId="55070d72795fb9fc" providerId="LiveId" clId="{5E38741D-586A-0E4D-994B-0559472573FC}" dt="2019-02-23T09:28:39.596" v="273" actId="478"/>
          <ac:spMkLst>
            <pc:docMk/>
            <pc:sldMk cId="3369389027" sldId="310"/>
            <ac:spMk id="5" creationId="{EEA4904E-F9CC-734C-A451-54F95D9BB1BE}"/>
          </ac:spMkLst>
        </pc:spChg>
      </pc:sldChg>
      <pc:sldChg chg="modSp">
        <pc:chgData name="Chris V" userId="55070d72795fb9fc" providerId="LiveId" clId="{5E38741D-586A-0E4D-994B-0559472573FC}" dt="2019-02-23T09:29:07.925" v="275" actId="20577"/>
        <pc:sldMkLst>
          <pc:docMk/>
          <pc:sldMk cId="3731435365" sldId="311"/>
        </pc:sldMkLst>
        <pc:spChg chg="mod">
          <ac:chgData name="Chris V" userId="55070d72795fb9fc" providerId="LiveId" clId="{5E38741D-586A-0E4D-994B-0559472573FC}" dt="2019-02-23T09:29:07.925" v="275" actId="20577"/>
          <ac:spMkLst>
            <pc:docMk/>
            <pc:sldMk cId="3731435365" sldId="311"/>
            <ac:spMk id="3" creationId="{76A1984B-FA4D-4704-A974-BE4D682C314F}"/>
          </ac:spMkLst>
        </pc:spChg>
        <pc:spChg chg="mod">
          <ac:chgData name="Chris V" userId="55070d72795fb9fc" providerId="LiveId" clId="{5E38741D-586A-0E4D-994B-0559472573FC}" dt="2019-02-23T09:29:02.495" v="274" actId="1076"/>
          <ac:spMkLst>
            <pc:docMk/>
            <pc:sldMk cId="3731435365" sldId="311"/>
            <ac:spMk id="5" creationId="{7CA5061E-B5DA-3545-A159-9A5C91F800BE}"/>
          </ac:spMkLst>
        </pc:spChg>
        <pc:spChg chg="mod">
          <ac:chgData name="Chris V" userId="55070d72795fb9fc" providerId="LiveId" clId="{5E38741D-586A-0E4D-994B-0559472573FC}" dt="2019-02-23T09:29:02.495" v="274" actId="1076"/>
          <ac:spMkLst>
            <pc:docMk/>
            <pc:sldMk cId="3731435365" sldId="311"/>
            <ac:spMk id="6" creationId="{A908589F-A13C-3048-93BD-563383C41D64}"/>
          </ac:spMkLst>
        </pc:spChg>
        <pc:spChg chg="mod">
          <ac:chgData name="Chris V" userId="55070d72795fb9fc" providerId="LiveId" clId="{5E38741D-586A-0E4D-994B-0559472573FC}" dt="2019-02-23T09:29:02.495" v="274" actId="1076"/>
          <ac:spMkLst>
            <pc:docMk/>
            <pc:sldMk cId="3731435365" sldId="311"/>
            <ac:spMk id="8" creationId="{043900E5-73EE-2F44-A891-DD92D2276106}"/>
          </ac:spMkLst>
        </pc:spChg>
        <pc:picChg chg="mod">
          <ac:chgData name="Chris V" userId="55070d72795fb9fc" providerId="LiveId" clId="{5E38741D-586A-0E4D-994B-0559472573FC}" dt="2019-02-23T09:29:02.495" v="274" actId="1076"/>
          <ac:picMkLst>
            <pc:docMk/>
            <pc:sldMk cId="3731435365" sldId="311"/>
            <ac:picMk id="4" creationId="{EDEF7B50-DE7C-524B-BEE4-9955FA85F901}"/>
          </ac:picMkLst>
        </pc:picChg>
        <pc:picChg chg="mod">
          <ac:chgData name="Chris V" userId="55070d72795fb9fc" providerId="LiveId" clId="{5E38741D-586A-0E4D-994B-0559472573FC}" dt="2019-02-23T09:29:02.495" v="274" actId="1076"/>
          <ac:picMkLst>
            <pc:docMk/>
            <pc:sldMk cId="3731435365" sldId="311"/>
            <ac:picMk id="9" creationId="{C1F1AD00-940C-49B0-B274-8991B5DC0A22}"/>
          </ac:picMkLst>
        </pc:picChg>
      </pc:sldChg>
      <pc:sldChg chg="modSp">
        <pc:chgData name="Chris V" userId="55070d72795fb9fc" providerId="LiveId" clId="{5E38741D-586A-0E4D-994B-0559472573FC}" dt="2019-02-27T11:49:58.050" v="11555" actId="20577"/>
        <pc:sldMkLst>
          <pc:docMk/>
          <pc:sldMk cId="3780440777" sldId="313"/>
        </pc:sldMkLst>
        <pc:spChg chg="mod">
          <ac:chgData name="Chris V" userId="55070d72795fb9fc" providerId="LiveId" clId="{5E38741D-586A-0E4D-994B-0559472573FC}" dt="2019-02-27T11:49:58.050" v="11555" actId="20577"/>
          <ac:spMkLst>
            <pc:docMk/>
            <pc:sldMk cId="3780440777" sldId="313"/>
            <ac:spMk id="2" creationId="{80732E69-287F-4C3A-8780-CEAA65263CC9}"/>
          </ac:spMkLst>
        </pc:spChg>
        <pc:spChg chg="mod">
          <ac:chgData name="Chris V" userId="55070d72795fb9fc" providerId="LiveId" clId="{5E38741D-586A-0E4D-994B-0559472573FC}" dt="2019-02-27T11:49:22.040" v="11550" actId="20577"/>
          <ac:spMkLst>
            <pc:docMk/>
            <pc:sldMk cId="3780440777" sldId="313"/>
            <ac:spMk id="3" creationId="{44901764-4B70-4DE3-8E98-A526FD46E0A4}"/>
          </ac:spMkLst>
        </pc:spChg>
      </pc:sldChg>
      <pc:sldChg chg="modSp modNotesTx">
        <pc:chgData name="Chris V" userId="55070d72795fb9fc" providerId="LiveId" clId="{5E38741D-586A-0E4D-994B-0559472573FC}" dt="2019-02-27T11:49:35.570" v="11552" actId="20577"/>
        <pc:sldMkLst>
          <pc:docMk/>
          <pc:sldMk cId="3274569013" sldId="314"/>
        </pc:sldMkLst>
        <pc:spChg chg="mod">
          <ac:chgData name="Chris V" userId="55070d72795fb9fc" providerId="LiveId" clId="{5E38741D-586A-0E4D-994B-0559472573FC}" dt="2019-02-23T09:32:41.062" v="444" actId="20577"/>
          <ac:spMkLst>
            <pc:docMk/>
            <pc:sldMk cId="3274569013" sldId="314"/>
            <ac:spMk id="2" creationId="{069F0321-95FA-42B4-B997-27D5FE55CB13}"/>
          </ac:spMkLst>
        </pc:spChg>
        <pc:spChg chg="mod">
          <ac:chgData name="Chris V" userId="55070d72795fb9fc" providerId="LiveId" clId="{5E38741D-586A-0E4D-994B-0559472573FC}" dt="2019-02-27T11:49:35.570" v="11552" actId="20577"/>
          <ac:spMkLst>
            <pc:docMk/>
            <pc:sldMk cId="3274569013" sldId="314"/>
            <ac:spMk id="3" creationId="{AFFA1BC5-ECA1-4C09-801C-8D64D3C99FBA}"/>
          </ac:spMkLst>
        </pc:spChg>
      </pc:sldChg>
      <pc:sldChg chg="addSp delSp modSp modNotesTx">
        <pc:chgData name="Chris V" userId="55070d72795fb9fc" providerId="LiveId" clId="{5E38741D-586A-0E4D-994B-0559472573FC}" dt="2019-02-26T10:26:43.669" v="10873" actId="20577"/>
        <pc:sldMkLst>
          <pc:docMk/>
          <pc:sldMk cId="460452889" sldId="316"/>
        </pc:sldMkLst>
        <pc:spChg chg="del">
          <ac:chgData name="Chris V" userId="55070d72795fb9fc" providerId="LiveId" clId="{5E38741D-586A-0E4D-994B-0559472573FC}" dt="2019-02-23T09:00:55.890" v="242" actId="478"/>
          <ac:spMkLst>
            <pc:docMk/>
            <pc:sldMk cId="460452889" sldId="316"/>
            <ac:spMk id="2" creationId="{2EA32200-0890-4ADF-BBF4-063D37051BB3}"/>
          </ac:spMkLst>
        </pc:spChg>
        <pc:spChg chg="mod">
          <ac:chgData name="Chris V" userId="55070d72795fb9fc" providerId="LiveId" clId="{5E38741D-586A-0E4D-994B-0559472573FC}" dt="2019-02-23T10:52:34.530" v="914" actId="1076"/>
          <ac:spMkLst>
            <pc:docMk/>
            <pc:sldMk cId="460452889" sldId="316"/>
            <ac:spMk id="3" creationId="{86ECCBD4-A660-4C84-97BA-F4EFDFE8F0AA}"/>
          </ac:spMkLst>
        </pc:spChg>
        <pc:spChg chg="add mod">
          <ac:chgData name="Chris V" userId="55070d72795fb9fc" providerId="LiveId" clId="{5E38741D-586A-0E4D-994B-0559472573FC}" dt="2019-02-23T09:01:01.743" v="245" actId="27636"/>
          <ac:spMkLst>
            <pc:docMk/>
            <pc:sldMk cId="460452889" sldId="316"/>
            <ac:spMk id="10" creationId="{E3ED0E24-DB2F-F14A-9D1C-1257935CAEEA}"/>
          </ac:spMkLst>
        </pc:spChg>
      </pc:sldChg>
      <pc:sldChg chg="addSp delSp modSp modNotesTx">
        <pc:chgData name="Chris V" userId="55070d72795fb9fc" providerId="LiveId" clId="{5E38741D-586A-0E4D-994B-0559472573FC}" dt="2019-02-26T09:46:57.365" v="2080" actId="20577"/>
        <pc:sldMkLst>
          <pc:docMk/>
          <pc:sldMk cId="1887017922" sldId="317"/>
        </pc:sldMkLst>
        <pc:spChg chg="add del mod">
          <ac:chgData name="Chris V" userId="55070d72795fb9fc" providerId="LiveId" clId="{5E38741D-586A-0E4D-994B-0559472573FC}" dt="2019-02-23T08:46:21.011" v="18" actId="478"/>
          <ac:spMkLst>
            <pc:docMk/>
            <pc:sldMk cId="1887017922" sldId="317"/>
            <ac:spMk id="3" creationId="{738B6759-BB5B-1444-8BEE-BC45E984D526}"/>
          </ac:spMkLst>
        </pc:spChg>
        <pc:spChg chg="add del mod">
          <ac:chgData name="Chris V" userId="55070d72795fb9fc" providerId="LiveId" clId="{5E38741D-586A-0E4D-994B-0559472573FC}" dt="2019-02-24T13:07:26.346" v="1128" actId="478"/>
          <ac:spMkLst>
            <pc:docMk/>
            <pc:sldMk cId="1887017922" sldId="317"/>
            <ac:spMk id="7" creationId="{515CA333-E93E-D94F-A557-71F61BDC57BE}"/>
          </ac:spMkLst>
        </pc:spChg>
      </pc:sldChg>
      <pc:sldChg chg="modSp modNotesTx">
        <pc:chgData name="Chris V" userId="55070d72795fb9fc" providerId="LiveId" clId="{5E38741D-586A-0E4D-994B-0559472573FC}" dt="2019-02-26T09:53:28.175" v="4163" actId="20577"/>
        <pc:sldMkLst>
          <pc:docMk/>
          <pc:sldMk cId="1108296046" sldId="319"/>
        </pc:sldMkLst>
        <pc:spChg chg="mod">
          <ac:chgData name="Chris V" userId="55070d72795fb9fc" providerId="LiveId" clId="{5E38741D-586A-0E4D-994B-0559472573FC}" dt="2019-02-23T08:46:21.574" v="19" actId="20577"/>
          <ac:spMkLst>
            <pc:docMk/>
            <pc:sldMk cId="1108296046" sldId="319"/>
            <ac:spMk id="2" creationId="{00889429-7B8C-4FF6-A3FE-EFDD93BF423E}"/>
          </ac:spMkLst>
        </pc:spChg>
        <pc:spChg chg="mod">
          <ac:chgData name="Chris V" userId="55070d72795fb9fc" providerId="LiveId" clId="{5E38741D-586A-0E4D-994B-0559472573FC}" dt="2019-02-24T13:08:15.828" v="1183" actId="20577"/>
          <ac:spMkLst>
            <pc:docMk/>
            <pc:sldMk cId="1108296046" sldId="319"/>
            <ac:spMk id="3" creationId="{3C9F2307-A490-4A23-A631-3E8293C64617}"/>
          </ac:spMkLst>
        </pc:spChg>
      </pc:sldChg>
      <pc:sldChg chg="modSp">
        <pc:chgData name="Chris V" userId="55070d72795fb9fc" providerId="LiveId" clId="{5E38741D-586A-0E4D-994B-0559472573FC}" dt="2019-02-27T11:49:46.872" v="11553" actId="20577"/>
        <pc:sldMkLst>
          <pc:docMk/>
          <pc:sldMk cId="2456022372" sldId="322"/>
        </pc:sldMkLst>
        <pc:spChg chg="mod">
          <ac:chgData name="Chris V" userId="55070d72795fb9fc" providerId="LiveId" clId="{5E38741D-586A-0E4D-994B-0559472573FC}" dt="2019-02-27T11:49:46.872" v="11553" actId="20577"/>
          <ac:spMkLst>
            <pc:docMk/>
            <pc:sldMk cId="2456022372" sldId="322"/>
            <ac:spMk id="3" creationId="{26E49428-AF46-4828-B847-E984FD5D0C72}"/>
          </ac:spMkLst>
        </pc:spChg>
      </pc:sldChg>
      <pc:sldChg chg="addSp delSp modSp ord modNotesTx">
        <pc:chgData name="Chris V" userId="55070d72795fb9fc" providerId="LiveId" clId="{5E38741D-586A-0E4D-994B-0559472573FC}" dt="2019-02-27T11:43:10.549" v="11538" actId="20577"/>
        <pc:sldMkLst>
          <pc:docMk/>
          <pc:sldMk cId="1202302819" sldId="323"/>
        </pc:sldMkLst>
        <pc:spChg chg="add del mod">
          <ac:chgData name="Chris V" userId="55070d72795fb9fc" providerId="LiveId" clId="{5E38741D-586A-0E4D-994B-0559472573FC}" dt="2019-02-27T11:43:10.549" v="11538" actId="20577"/>
          <ac:spMkLst>
            <pc:docMk/>
            <pc:sldMk cId="1202302819" sldId="323"/>
            <ac:spMk id="2" creationId="{1B5A2186-EDB5-714A-81CA-51F95DBA7F14}"/>
          </ac:spMkLst>
        </pc:spChg>
        <pc:spChg chg="mod">
          <ac:chgData name="Chris V" userId="55070d72795fb9fc" providerId="LiveId" clId="{5E38741D-586A-0E4D-994B-0559472573FC}" dt="2019-02-23T09:02:49.358" v="261" actId="1076"/>
          <ac:spMkLst>
            <pc:docMk/>
            <pc:sldMk cId="1202302819" sldId="323"/>
            <ac:spMk id="8" creationId="{9B2397FF-AFFA-094F-9C5E-AD822AB1B6FF}"/>
          </ac:spMkLst>
        </pc:spChg>
        <pc:picChg chg="mod">
          <ac:chgData name="Chris V" userId="55070d72795fb9fc" providerId="LiveId" clId="{5E38741D-586A-0E4D-994B-0559472573FC}" dt="2019-02-23T09:01:54.174" v="250" actId="1076"/>
          <ac:picMkLst>
            <pc:docMk/>
            <pc:sldMk cId="1202302819" sldId="323"/>
            <ac:picMk id="4" creationId="{4A6EF954-9764-6B4F-A4AE-B512BE24E35E}"/>
          </ac:picMkLst>
        </pc:picChg>
        <pc:picChg chg="mod">
          <ac:chgData name="Chris V" userId="55070d72795fb9fc" providerId="LiveId" clId="{5E38741D-586A-0E4D-994B-0559472573FC}" dt="2019-02-23T09:02:43.661" v="260" actId="167"/>
          <ac:picMkLst>
            <pc:docMk/>
            <pc:sldMk cId="1202302819" sldId="323"/>
            <ac:picMk id="7" creationId="{1885DE12-526D-FE46-8AD3-04CE04F976A1}"/>
          </ac:picMkLst>
        </pc:picChg>
        <pc:picChg chg="mod">
          <ac:chgData name="Chris V" userId="55070d72795fb9fc" providerId="LiveId" clId="{5E38741D-586A-0E4D-994B-0559472573FC}" dt="2019-02-23T09:02:08.730" v="254" actId="1076"/>
          <ac:picMkLst>
            <pc:docMk/>
            <pc:sldMk cId="1202302819" sldId="323"/>
            <ac:picMk id="11" creationId="{1091AD7F-C125-4147-AEB0-C927836B0902}"/>
          </ac:picMkLst>
        </pc:picChg>
        <pc:picChg chg="mod">
          <ac:chgData name="Chris V" userId="55070d72795fb9fc" providerId="LiveId" clId="{5E38741D-586A-0E4D-994B-0559472573FC}" dt="2019-02-23T09:02:11.357" v="255" actId="1076"/>
          <ac:picMkLst>
            <pc:docMk/>
            <pc:sldMk cId="1202302819" sldId="323"/>
            <ac:picMk id="12" creationId="{757430AC-37C7-5A4B-890A-E6242D167FBD}"/>
          </ac:picMkLst>
        </pc:picChg>
        <pc:picChg chg="mod">
          <ac:chgData name="Chris V" userId="55070d72795fb9fc" providerId="LiveId" clId="{5E38741D-586A-0E4D-994B-0559472573FC}" dt="2019-02-23T09:02:15.283" v="257" actId="1076"/>
          <ac:picMkLst>
            <pc:docMk/>
            <pc:sldMk cId="1202302819" sldId="323"/>
            <ac:picMk id="18" creationId="{4A762801-23A3-F84B-BD65-5D530551188C}"/>
          </ac:picMkLst>
        </pc:picChg>
        <pc:cxnChg chg="mod">
          <ac:chgData name="Chris V" userId="55070d72795fb9fc" providerId="LiveId" clId="{5E38741D-586A-0E4D-994B-0559472573FC}" dt="2019-02-23T09:01:54.174" v="250" actId="1076"/>
          <ac:cxnSpMkLst>
            <pc:docMk/>
            <pc:sldMk cId="1202302819" sldId="323"/>
            <ac:cxnSpMk id="6" creationId="{074759EC-15C4-1C46-96FA-A05DEA602AD9}"/>
          </ac:cxnSpMkLst>
        </pc:cxnChg>
        <pc:cxnChg chg="mod">
          <ac:chgData name="Chris V" userId="55070d72795fb9fc" providerId="LiveId" clId="{5E38741D-586A-0E4D-994B-0559472573FC}" dt="2019-02-23T09:02:05.559" v="253" actId="1076"/>
          <ac:cxnSpMkLst>
            <pc:docMk/>
            <pc:sldMk cId="1202302819" sldId="323"/>
            <ac:cxnSpMk id="10" creationId="{2869E09E-6830-4141-AC78-F821D2DF8E0D}"/>
          </ac:cxnSpMkLst>
        </pc:cxnChg>
        <pc:cxnChg chg="mod">
          <ac:chgData name="Chris V" userId="55070d72795fb9fc" providerId="LiveId" clId="{5E38741D-586A-0E4D-994B-0559472573FC}" dt="2019-02-23T09:02:11.357" v="255" actId="1076"/>
          <ac:cxnSpMkLst>
            <pc:docMk/>
            <pc:sldMk cId="1202302819" sldId="323"/>
            <ac:cxnSpMk id="14" creationId="{EE2F0F38-A73A-5F4E-95B8-533B584132FD}"/>
          </ac:cxnSpMkLst>
        </pc:cxnChg>
        <pc:cxnChg chg="mod">
          <ac:chgData name="Chris V" userId="55070d72795fb9fc" providerId="LiveId" clId="{5E38741D-586A-0E4D-994B-0559472573FC}" dt="2019-02-23T09:02:02.137" v="252" actId="1076"/>
          <ac:cxnSpMkLst>
            <pc:docMk/>
            <pc:sldMk cId="1202302819" sldId="323"/>
            <ac:cxnSpMk id="16" creationId="{9C8C3B0B-BA1E-4146-A5FC-F31F74EC7868}"/>
          </ac:cxnSpMkLst>
        </pc:cxnChg>
      </pc:sldChg>
      <pc:sldChg chg="addSp delSp modSp del modNotesTx">
        <pc:chgData name="Chris V" userId="55070d72795fb9fc" providerId="LiveId" clId="{5E38741D-586A-0E4D-994B-0559472573FC}" dt="2019-02-27T11:48:55.145" v="11548" actId="2696"/>
        <pc:sldMkLst>
          <pc:docMk/>
          <pc:sldMk cId="2076733480" sldId="326"/>
        </pc:sldMkLst>
        <pc:picChg chg="add del mod">
          <ac:chgData name="Chris V" userId="55070d72795fb9fc" providerId="LiveId" clId="{5E38741D-586A-0E4D-994B-0559472573FC}" dt="2019-02-27T11:48:48.915" v="11547" actId="478"/>
          <ac:picMkLst>
            <pc:docMk/>
            <pc:sldMk cId="2076733480" sldId="326"/>
            <ac:picMk id="4" creationId="{6388D2D7-D905-3649-B72A-3C8F64CB0198}"/>
          </ac:picMkLst>
        </pc:picChg>
        <pc:picChg chg="del">
          <ac:chgData name="Chris V" userId="55070d72795fb9fc" providerId="LiveId" clId="{5E38741D-586A-0E4D-994B-0559472573FC}" dt="2019-02-25T09:23:34.163" v="1210" actId="478"/>
          <ac:picMkLst>
            <pc:docMk/>
            <pc:sldMk cId="2076733480" sldId="326"/>
            <ac:picMk id="6" creationId="{0E8FBEA7-340D-C645-B538-E3E90A881C98}"/>
          </ac:picMkLst>
        </pc:picChg>
        <pc:picChg chg="add del mod">
          <ac:chgData name="Chris V" userId="55070d72795fb9fc" providerId="LiveId" clId="{5E38741D-586A-0E4D-994B-0559472573FC}" dt="2019-02-27T11:48:46.967" v="11546" actId="478"/>
          <ac:picMkLst>
            <pc:docMk/>
            <pc:sldMk cId="2076733480" sldId="326"/>
            <ac:picMk id="7" creationId="{5BDF0581-0096-694A-B039-5748E03AE140}"/>
          </ac:picMkLst>
        </pc:picChg>
      </pc:sldChg>
      <pc:sldChg chg="addSp delSp modSp add modNotesTx">
        <pc:chgData name="Chris V" userId="55070d72795fb9fc" providerId="LiveId" clId="{5E38741D-586A-0E4D-994B-0559472573FC}" dt="2019-02-26T10:14:53.457" v="8372" actId="20577"/>
        <pc:sldMkLst>
          <pc:docMk/>
          <pc:sldMk cId="775854387" sldId="328"/>
        </pc:sldMkLst>
        <pc:spChg chg="mod">
          <ac:chgData name="Chris V" userId="55070d72795fb9fc" providerId="LiveId" clId="{5E38741D-586A-0E4D-994B-0559472573FC}" dt="2019-02-23T08:50:04.865" v="136"/>
          <ac:spMkLst>
            <pc:docMk/>
            <pc:sldMk cId="775854387" sldId="328"/>
            <ac:spMk id="2" creationId="{570E8957-35F1-3A49-91D0-7BBA17ED1F78}"/>
          </ac:spMkLst>
        </pc:spChg>
        <pc:spChg chg="del">
          <ac:chgData name="Chris V" userId="55070d72795fb9fc" providerId="LiveId" clId="{5E38741D-586A-0E4D-994B-0559472573FC}" dt="2019-02-23T08:50:13.602" v="137"/>
          <ac:spMkLst>
            <pc:docMk/>
            <pc:sldMk cId="775854387" sldId="328"/>
            <ac:spMk id="3" creationId="{3141248C-2837-534C-B091-2DD3A09446DF}"/>
          </ac:spMkLst>
        </pc:spChg>
        <pc:spChg chg="add del mod">
          <ac:chgData name="Chris V" userId="55070d72795fb9fc" providerId="LiveId" clId="{5E38741D-586A-0E4D-994B-0559472573FC}" dt="2019-02-23T08:50:44.173" v="144" actId="478"/>
          <ac:spMkLst>
            <pc:docMk/>
            <pc:sldMk cId="775854387" sldId="328"/>
            <ac:spMk id="5" creationId="{F003E285-602A-CF4A-8C1A-970EBECCEBD4}"/>
          </ac:spMkLst>
        </pc:spChg>
        <pc:spChg chg="add del mod">
          <ac:chgData name="Chris V" userId="55070d72795fb9fc" providerId="LiveId" clId="{5E38741D-586A-0E4D-994B-0559472573FC}" dt="2019-02-23T08:51:33.210" v="156" actId="478"/>
          <ac:spMkLst>
            <pc:docMk/>
            <pc:sldMk cId="775854387" sldId="328"/>
            <ac:spMk id="6" creationId="{B34951FB-2ED8-6544-996B-235695F37159}"/>
          </ac:spMkLst>
        </pc:spChg>
        <pc:picChg chg="add mod">
          <ac:chgData name="Chris V" userId="55070d72795fb9fc" providerId="LiveId" clId="{5E38741D-586A-0E4D-994B-0559472573FC}" dt="2019-02-23T08:51:47.086" v="157" actId="1076"/>
          <ac:picMkLst>
            <pc:docMk/>
            <pc:sldMk cId="775854387" sldId="328"/>
            <ac:picMk id="4" creationId="{A35BB18B-1DD4-D242-8BDC-FB02FB4D25B7}"/>
          </ac:picMkLst>
        </pc:picChg>
      </pc:sldChg>
      <pc:sldChg chg="addSp delSp modSp add modAnim modNotesTx">
        <pc:chgData name="Chris V" userId="55070d72795fb9fc" providerId="LiveId" clId="{5E38741D-586A-0E4D-994B-0559472573FC}" dt="2019-02-26T10:25:53.913" v="10658" actId="20577"/>
        <pc:sldMkLst>
          <pc:docMk/>
          <pc:sldMk cId="3528556176" sldId="330"/>
        </pc:sldMkLst>
        <pc:spChg chg="del">
          <ac:chgData name="Chris V" userId="55070d72795fb9fc" providerId="LiveId" clId="{5E38741D-586A-0E4D-994B-0559472573FC}" dt="2019-02-23T08:56:16.588" v="205"/>
          <ac:spMkLst>
            <pc:docMk/>
            <pc:sldMk cId="3528556176" sldId="330"/>
            <ac:spMk id="2" creationId="{309D9BA6-5613-8E42-82E4-D7359112F06F}"/>
          </ac:spMkLst>
        </pc:spChg>
        <pc:spChg chg="del">
          <ac:chgData name="Chris V" userId="55070d72795fb9fc" providerId="LiveId" clId="{5E38741D-586A-0E4D-994B-0559472573FC}" dt="2019-02-23T08:56:44.086" v="207" actId="478"/>
          <ac:spMkLst>
            <pc:docMk/>
            <pc:sldMk cId="3528556176" sldId="330"/>
            <ac:spMk id="3" creationId="{1E2A3F79-4CD2-3E46-B9F3-A0565A922BC6}"/>
          </ac:spMkLst>
        </pc:spChg>
        <pc:spChg chg="mod">
          <ac:chgData name="Chris V" userId="55070d72795fb9fc" providerId="LiveId" clId="{5E38741D-586A-0E4D-994B-0559472573FC}" dt="2019-02-23T08:57:06.887" v="210" actId="14100"/>
          <ac:spMkLst>
            <pc:docMk/>
            <pc:sldMk cId="3528556176" sldId="330"/>
            <ac:spMk id="4" creationId="{7A00F3EF-BB5B-3347-BEC0-027716237B2E}"/>
          </ac:spMkLst>
        </pc:spChg>
        <pc:spChg chg="add mod">
          <ac:chgData name="Chris V" userId="55070d72795fb9fc" providerId="LiveId" clId="{5E38741D-586A-0E4D-994B-0559472573FC}" dt="2019-02-23T08:58:16.302" v="219" actId="208"/>
          <ac:spMkLst>
            <pc:docMk/>
            <pc:sldMk cId="3528556176" sldId="330"/>
            <ac:spMk id="6" creationId="{95FBF23A-0F26-BE4E-A005-877A6E6805CC}"/>
          </ac:spMkLst>
        </pc:spChg>
        <pc:spChg chg="add mod">
          <ac:chgData name="Chris V" userId="55070d72795fb9fc" providerId="LiveId" clId="{5E38741D-586A-0E4D-994B-0559472573FC}" dt="2019-02-23T08:59:13.385" v="233" actId="14100"/>
          <ac:spMkLst>
            <pc:docMk/>
            <pc:sldMk cId="3528556176" sldId="330"/>
            <ac:spMk id="7" creationId="{3771E84E-1332-064E-9B7C-A176A02D0A37}"/>
          </ac:spMkLst>
        </pc:spChg>
        <pc:picChg chg="add mod">
          <ac:chgData name="Chris V" userId="55070d72795fb9fc" providerId="LiveId" clId="{5E38741D-586A-0E4D-994B-0559472573FC}" dt="2019-02-23T08:57:25.859" v="213" actId="1076"/>
          <ac:picMkLst>
            <pc:docMk/>
            <pc:sldMk cId="3528556176" sldId="330"/>
            <ac:picMk id="5" creationId="{487CA046-EBA8-C445-8C0A-CA628BA317AD}"/>
          </ac:picMkLst>
        </pc:picChg>
        <pc:inkChg chg="add del">
          <ac:chgData name="Chris V" userId="55070d72795fb9fc" providerId="LiveId" clId="{5E38741D-586A-0E4D-994B-0559472573FC}" dt="2019-02-23T08:59:52.063" v="237" actId="32730"/>
          <ac:inkMkLst>
            <pc:docMk/>
            <pc:sldMk cId="3528556176" sldId="330"/>
            <ac:inkMk id="10" creationId="{A3218DAA-8B8F-BC4C-931B-19D83C481DD3}"/>
          </ac:inkMkLst>
        </pc:inkChg>
        <pc:inkChg chg="add del">
          <ac:chgData name="Chris V" userId="55070d72795fb9fc" providerId="LiveId" clId="{5E38741D-586A-0E4D-994B-0559472573FC}" dt="2019-02-23T08:59:58.839" v="240"/>
          <ac:inkMkLst>
            <pc:docMk/>
            <pc:sldMk cId="3528556176" sldId="330"/>
            <ac:inkMk id="11" creationId="{6F0DDE8E-C0E0-8643-85BD-C9957643E81C}"/>
          </ac:inkMkLst>
        </pc:inkChg>
        <pc:inkChg chg="add del">
          <ac:chgData name="Chris V" userId="55070d72795fb9fc" providerId="LiveId" clId="{5E38741D-586A-0E4D-994B-0559472573FC}" dt="2019-02-23T08:59:58.839" v="240"/>
          <ac:inkMkLst>
            <pc:docMk/>
            <pc:sldMk cId="3528556176" sldId="330"/>
            <ac:inkMk id="12" creationId="{1B2A140F-5286-854D-AC59-76472D5A644F}"/>
          </ac:inkMkLst>
        </pc:inkChg>
        <pc:inkChg chg="add">
          <ac:chgData name="Chris V" userId="55070d72795fb9fc" providerId="LiveId" clId="{5E38741D-586A-0E4D-994B-0559472573FC}" dt="2019-02-23T08:59:58.839" v="240"/>
          <ac:inkMkLst>
            <pc:docMk/>
            <pc:sldMk cId="3528556176" sldId="330"/>
            <ac:inkMk id="13" creationId="{F46D91F9-43BB-5148-B52E-F241C7AA54C1}"/>
          </ac:inkMkLst>
        </pc:inkChg>
        <pc:cxnChg chg="add mod">
          <ac:chgData name="Chris V" userId="55070d72795fb9fc" providerId="LiveId" clId="{5E38741D-586A-0E4D-994B-0559472573FC}" dt="2019-02-23T08:59:29.211" v="235" actId="208"/>
          <ac:cxnSpMkLst>
            <pc:docMk/>
            <pc:sldMk cId="3528556176" sldId="330"/>
            <ac:cxnSpMk id="9" creationId="{82552D1C-E43E-634A-8299-07E7BE48DA50}"/>
          </ac:cxnSpMkLst>
        </pc:cxnChg>
      </pc:sldChg>
      <pc:sldChg chg="addSp delSp modSp add ord modAnim modNotesTx">
        <pc:chgData name="Chris V" userId="55070d72795fb9fc" providerId="LiveId" clId="{5E38741D-586A-0E4D-994B-0559472573FC}" dt="2019-02-26T10:25:04.338" v="10368" actId="20577"/>
        <pc:sldMkLst>
          <pc:docMk/>
          <pc:sldMk cId="2949768565" sldId="331"/>
        </pc:sldMkLst>
        <pc:spChg chg="mod">
          <ac:chgData name="Chris V" userId="55070d72795fb9fc" providerId="LiveId" clId="{5E38741D-586A-0E4D-994B-0559472573FC}" dt="2019-02-23T09:03:59.477" v="270" actId="14100"/>
          <ac:spMkLst>
            <pc:docMk/>
            <pc:sldMk cId="2949768565" sldId="331"/>
            <ac:spMk id="2" creationId="{C9F2F3E2-0DA0-C841-86C4-F9A14E8732D8}"/>
          </ac:spMkLst>
        </pc:spChg>
        <pc:spChg chg="del">
          <ac:chgData name="Chris V" userId="55070d72795fb9fc" providerId="LiveId" clId="{5E38741D-586A-0E4D-994B-0559472573FC}" dt="2019-02-23T09:03:42.797" v="268" actId="478"/>
          <ac:spMkLst>
            <pc:docMk/>
            <pc:sldMk cId="2949768565" sldId="331"/>
            <ac:spMk id="3" creationId="{65BB6F6B-1D26-FB4E-9582-9015A6886161}"/>
          </ac:spMkLst>
        </pc:spChg>
        <pc:spChg chg="add mod">
          <ac:chgData name="Chris V" userId="55070d72795fb9fc" providerId="LiveId" clId="{5E38741D-586A-0E4D-994B-0559472573FC}" dt="2019-02-23T09:03:54.110" v="269" actId="1076"/>
          <ac:spMkLst>
            <pc:docMk/>
            <pc:sldMk cId="2949768565" sldId="331"/>
            <ac:spMk id="4" creationId="{1C4B30D4-B5D5-5742-B82B-03D9699F1A8E}"/>
          </ac:spMkLst>
        </pc:spChg>
        <pc:spChg chg="add mod">
          <ac:chgData name="Chris V" userId="55070d72795fb9fc" providerId="LiveId" clId="{5E38741D-586A-0E4D-994B-0559472573FC}" dt="2019-02-23T09:03:54.110" v="269" actId="1076"/>
          <ac:spMkLst>
            <pc:docMk/>
            <pc:sldMk cId="2949768565" sldId="331"/>
            <ac:spMk id="6" creationId="{3BD450DE-4C5E-194B-A7BF-D543838C4625}"/>
          </ac:spMkLst>
        </pc:spChg>
        <pc:spChg chg="add mod">
          <ac:chgData name="Chris V" userId="55070d72795fb9fc" providerId="LiveId" clId="{5E38741D-586A-0E4D-994B-0559472573FC}" dt="2019-02-23T09:03:54.110" v="269" actId="1076"/>
          <ac:spMkLst>
            <pc:docMk/>
            <pc:sldMk cId="2949768565" sldId="331"/>
            <ac:spMk id="7" creationId="{85D8905C-DE15-0249-98A1-BBCF9A3A7EDC}"/>
          </ac:spMkLst>
        </pc:spChg>
        <pc:spChg chg="add mod">
          <ac:chgData name="Chris V" userId="55070d72795fb9fc" providerId="LiveId" clId="{5E38741D-586A-0E4D-994B-0559472573FC}" dt="2019-02-23T09:03:54.110" v="269" actId="1076"/>
          <ac:spMkLst>
            <pc:docMk/>
            <pc:sldMk cId="2949768565" sldId="331"/>
            <ac:spMk id="9" creationId="{97BDDE04-5ADE-E64C-80AA-396E5B59213F}"/>
          </ac:spMkLst>
        </pc:spChg>
        <pc:picChg chg="add mod">
          <ac:chgData name="Chris V" userId="55070d72795fb9fc" providerId="LiveId" clId="{5E38741D-586A-0E4D-994B-0559472573FC}" dt="2019-02-23T09:03:54.110" v="269" actId="1076"/>
          <ac:picMkLst>
            <pc:docMk/>
            <pc:sldMk cId="2949768565" sldId="331"/>
            <ac:picMk id="11" creationId="{897946E0-B5F5-E946-8912-45046B081198}"/>
          </ac:picMkLst>
        </pc:picChg>
        <pc:cxnChg chg="add mod">
          <ac:chgData name="Chris V" userId="55070d72795fb9fc" providerId="LiveId" clId="{5E38741D-586A-0E4D-994B-0559472573FC}" dt="2019-02-23T09:03:54.110" v="269" actId="1076"/>
          <ac:cxnSpMkLst>
            <pc:docMk/>
            <pc:sldMk cId="2949768565" sldId="331"/>
            <ac:cxnSpMk id="5" creationId="{40235ABD-349D-974A-AD52-6D2F97450150}"/>
          </ac:cxnSpMkLst>
        </pc:cxnChg>
        <pc:cxnChg chg="add mod">
          <ac:chgData name="Chris V" userId="55070d72795fb9fc" providerId="LiveId" clId="{5E38741D-586A-0E4D-994B-0559472573FC}" dt="2019-02-23T09:03:54.110" v="269" actId="1076"/>
          <ac:cxnSpMkLst>
            <pc:docMk/>
            <pc:sldMk cId="2949768565" sldId="331"/>
            <ac:cxnSpMk id="8" creationId="{FFD863AB-A452-0845-9FBB-06E791851FC3}"/>
          </ac:cxnSpMkLst>
        </pc:cxnChg>
        <pc:cxnChg chg="add mod">
          <ac:chgData name="Chris V" userId="55070d72795fb9fc" providerId="LiveId" clId="{5E38741D-586A-0E4D-994B-0559472573FC}" dt="2019-02-23T09:03:54.110" v="269" actId="1076"/>
          <ac:cxnSpMkLst>
            <pc:docMk/>
            <pc:sldMk cId="2949768565" sldId="331"/>
            <ac:cxnSpMk id="10" creationId="{C30CB993-258B-9D4C-8839-32C140052DC2}"/>
          </ac:cxnSpMkLst>
        </pc:cxnChg>
      </pc:sldChg>
      <pc:sldChg chg="addSp delSp modSp add del">
        <pc:chgData name="Chris V" userId="55070d72795fb9fc" providerId="LiveId" clId="{5E38741D-586A-0E4D-994B-0559472573FC}" dt="2019-02-27T11:49:12.752" v="11549" actId="2696"/>
        <pc:sldMkLst>
          <pc:docMk/>
          <pc:sldMk cId="1651752652" sldId="332"/>
        </pc:sldMkLst>
        <pc:spChg chg="mod">
          <ac:chgData name="Chris V" userId="55070d72795fb9fc" providerId="LiveId" clId="{5E38741D-586A-0E4D-994B-0559472573FC}" dt="2019-02-23T09:31:06.483" v="415" actId="20577"/>
          <ac:spMkLst>
            <pc:docMk/>
            <pc:sldMk cId="1651752652" sldId="332"/>
            <ac:spMk id="2" creationId="{20B5E90F-FCEA-014F-9CAE-3C2BBE9043B5}"/>
          </ac:spMkLst>
        </pc:spChg>
        <pc:spChg chg="add mod">
          <ac:chgData name="Chris V" userId="55070d72795fb9fc" providerId="LiveId" clId="{5E38741D-586A-0E4D-994B-0559472573FC}" dt="2019-02-23T13:18:57.095" v="917" actId="208"/>
          <ac:spMkLst>
            <pc:docMk/>
            <pc:sldMk cId="1651752652" sldId="332"/>
            <ac:spMk id="3" creationId="{ADB9D29F-BDF6-6C4C-B8E5-C0AA795B675D}"/>
          </ac:spMkLst>
        </pc:spChg>
        <pc:spChg chg="del">
          <ac:chgData name="Chris V" userId="55070d72795fb9fc" providerId="LiveId" clId="{5E38741D-586A-0E4D-994B-0559472573FC}" dt="2019-02-23T09:29:45.445" v="279"/>
          <ac:spMkLst>
            <pc:docMk/>
            <pc:sldMk cId="1651752652" sldId="332"/>
            <ac:spMk id="3" creationId="{FC0B04E0-ADA7-1D4E-B625-799A385128BF}"/>
          </ac:spMkLst>
        </pc:spChg>
        <pc:spChg chg="mod">
          <ac:chgData name="Chris V" userId="55070d72795fb9fc" providerId="LiveId" clId="{5E38741D-586A-0E4D-994B-0559472573FC}" dt="2019-02-23T09:32:21.369" v="432" actId="5793"/>
          <ac:spMkLst>
            <pc:docMk/>
            <pc:sldMk cId="1651752652" sldId="332"/>
            <ac:spMk id="4" creationId="{F5A6E3C6-BF41-0B48-8397-943AA0F5FA84}"/>
          </ac:spMkLst>
        </pc:spChg>
        <pc:spChg chg="add mod">
          <ac:chgData name="Chris V" userId="55070d72795fb9fc" providerId="LiveId" clId="{5E38741D-586A-0E4D-994B-0559472573FC}" dt="2019-02-23T13:19:26.941" v="924" actId="1076"/>
          <ac:spMkLst>
            <pc:docMk/>
            <pc:sldMk cId="1651752652" sldId="332"/>
            <ac:spMk id="6" creationId="{1CCF49CF-278C-A943-AA29-35F522BA9829}"/>
          </ac:spMkLst>
        </pc:spChg>
        <pc:picChg chg="add mod modCrop">
          <ac:chgData name="Chris V" userId="55070d72795fb9fc" providerId="LiveId" clId="{5E38741D-586A-0E4D-994B-0559472573FC}" dt="2019-02-23T13:19:01.534" v="920" actId="1076"/>
          <ac:picMkLst>
            <pc:docMk/>
            <pc:sldMk cId="1651752652" sldId="332"/>
            <ac:picMk id="5" creationId="{4CEAFF6E-E21C-734D-816A-39DDB4BE16E2}"/>
          </ac:picMkLst>
        </pc:picChg>
      </pc:sldChg>
      <pc:sldChg chg="delSp modSp add modNotesTx">
        <pc:chgData name="Chris V" userId="55070d72795fb9fc" providerId="LiveId" clId="{5E38741D-586A-0E4D-994B-0559472573FC}" dt="2019-02-26T09:58:46.151" v="4884" actId="20577"/>
        <pc:sldMkLst>
          <pc:docMk/>
          <pc:sldMk cId="1666833659" sldId="333"/>
        </pc:sldMkLst>
        <pc:spChg chg="mod">
          <ac:chgData name="Chris V" userId="55070d72795fb9fc" providerId="LiveId" clId="{5E38741D-586A-0E4D-994B-0559472573FC}" dt="2019-02-23T09:47:46.867" v="492" actId="20577"/>
          <ac:spMkLst>
            <pc:docMk/>
            <pc:sldMk cId="1666833659" sldId="333"/>
            <ac:spMk id="2" creationId="{3B0A7287-1CE1-B943-B852-2DA8C53455E6}"/>
          </ac:spMkLst>
        </pc:spChg>
        <pc:spChg chg="del">
          <ac:chgData name="Chris V" userId="55070d72795fb9fc" providerId="LiveId" clId="{5E38741D-586A-0E4D-994B-0559472573FC}" dt="2019-02-23T09:33:30.522" v="487" actId="478"/>
          <ac:spMkLst>
            <pc:docMk/>
            <pc:sldMk cId="1666833659" sldId="333"/>
            <ac:spMk id="3" creationId="{5314179B-F66D-3E48-B44D-0BC0A7AFE6ED}"/>
          </ac:spMkLst>
        </pc:spChg>
      </pc:sldChg>
      <pc:sldChg chg="addSp delSp modSp add modAnim modNotesTx">
        <pc:chgData name="Chris V" userId="55070d72795fb9fc" providerId="LiveId" clId="{5E38741D-586A-0E4D-994B-0559472573FC}" dt="2019-02-26T10:04:49.835" v="7025" actId="20577"/>
        <pc:sldMkLst>
          <pc:docMk/>
          <pc:sldMk cId="1105293178" sldId="334"/>
        </pc:sldMkLst>
        <pc:spChg chg="mod">
          <ac:chgData name="Chris V" userId="55070d72795fb9fc" providerId="LiveId" clId="{5E38741D-586A-0E4D-994B-0559472573FC}" dt="2019-02-23T09:48:33.178" v="533" actId="20577"/>
          <ac:spMkLst>
            <pc:docMk/>
            <pc:sldMk cId="1105293178" sldId="334"/>
            <ac:spMk id="2" creationId="{180D1E3A-DA66-B542-9FC7-47F8196AF93A}"/>
          </ac:spMkLst>
        </pc:spChg>
        <pc:spChg chg="add del mod">
          <ac:chgData name="Chris V" userId="55070d72795fb9fc" providerId="LiveId" clId="{5E38741D-586A-0E4D-994B-0559472573FC}" dt="2019-02-23T09:53:08.797" v="679" actId="20577"/>
          <ac:spMkLst>
            <pc:docMk/>
            <pc:sldMk cId="1105293178" sldId="334"/>
            <ac:spMk id="3" creationId="{498A6EFE-380E-5347-B8E5-721099053E67}"/>
          </ac:spMkLst>
        </pc:spChg>
        <pc:spChg chg="add del mod">
          <ac:chgData name="Chris V" userId="55070d72795fb9fc" providerId="LiveId" clId="{5E38741D-586A-0E4D-994B-0559472573FC}" dt="2019-02-23T09:53:10.744" v="680" actId="20577"/>
          <ac:spMkLst>
            <pc:docMk/>
            <pc:sldMk cId="1105293178" sldId="334"/>
            <ac:spMk id="4" creationId="{1303C1CE-CAD0-DB4A-A415-F4425A818C66}"/>
          </ac:spMkLst>
        </pc:spChg>
        <pc:spChg chg="add del mod">
          <ac:chgData name="Chris V" userId="55070d72795fb9fc" providerId="LiveId" clId="{5E38741D-586A-0E4D-994B-0559472573FC}" dt="2019-02-23T09:53:48.293" v="684" actId="478"/>
          <ac:spMkLst>
            <pc:docMk/>
            <pc:sldMk cId="1105293178" sldId="334"/>
            <ac:spMk id="13" creationId="{82CD813C-F5C6-1B42-A48F-DB4ACA790500}"/>
          </ac:spMkLst>
        </pc:spChg>
        <pc:spChg chg="add del mod">
          <ac:chgData name="Chris V" userId="55070d72795fb9fc" providerId="LiveId" clId="{5E38741D-586A-0E4D-994B-0559472573FC}" dt="2019-02-23T09:54:51.707" v="696" actId="478"/>
          <ac:spMkLst>
            <pc:docMk/>
            <pc:sldMk cId="1105293178" sldId="334"/>
            <ac:spMk id="14" creationId="{56F2256E-CA40-744A-8594-3F0554765E3A}"/>
          </ac:spMkLst>
        </pc:spChg>
        <pc:spChg chg="add mod">
          <ac:chgData name="Chris V" userId="55070d72795fb9fc" providerId="LiveId" clId="{5E38741D-586A-0E4D-994B-0559472573FC}" dt="2019-02-23T09:55:22.947" v="714" actId="1076"/>
          <ac:spMkLst>
            <pc:docMk/>
            <pc:sldMk cId="1105293178" sldId="334"/>
            <ac:spMk id="18" creationId="{0678D670-72C3-D143-8080-41B4A43C0919}"/>
          </ac:spMkLst>
        </pc:spChg>
        <pc:spChg chg="add mod">
          <ac:chgData name="Chris V" userId="55070d72795fb9fc" providerId="LiveId" clId="{5E38741D-586A-0E4D-994B-0559472573FC}" dt="2019-02-23T09:55:45.161" v="729" actId="1076"/>
          <ac:spMkLst>
            <pc:docMk/>
            <pc:sldMk cId="1105293178" sldId="334"/>
            <ac:spMk id="21" creationId="{4BB4E31D-D931-9F4A-BA68-A90F7AD46788}"/>
          </ac:spMkLst>
        </pc:spChg>
        <pc:picChg chg="add del mod">
          <ac:chgData name="Chris V" userId="55070d72795fb9fc" providerId="LiveId" clId="{5E38741D-586A-0E4D-994B-0559472573FC}" dt="2019-02-23T09:51:18.163" v="549"/>
          <ac:picMkLst>
            <pc:docMk/>
            <pc:sldMk cId="1105293178" sldId="334"/>
            <ac:picMk id="6" creationId="{5F20E6FC-A90B-C747-BDBB-543454E20437}"/>
          </ac:picMkLst>
        </pc:picChg>
        <pc:picChg chg="add del mod">
          <ac:chgData name="Chris V" userId="55070d72795fb9fc" providerId="LiveId" clId="{5E38741D-586A-0E4D-994B-0559472573FC}" dt="2019-02-23T09:51:16.657" v="547"/>
          <ac:picMkLst>
            <pc:docMk/>
            <pc:sldMk cId="1105293178" sldId="334"/>
            <ac:picMk id="8" creationId="{8B05F554-74EF-214B-AC02-5A54AC6DA968}"/>
          </ac:picMkLst>
        </pc:picChg>
        <pc:picChg chg="add mod">
          <ac:chgData name="Chris V" userId="55070d72795fb9fc" providerId="LiveId" clId="{5E38741D-586A-0E4D-994B-0559472573FC}" dt="2019-02-23T09:52:44.050" v="654" actId="1076"/>
          <ac:picMkLst>
            <pc:docMk/>
            <pc:sldMk cId="1105293178" sldId="334"/>
            <ac:picMk id="10" creationId="{347061D9-44C3-0F40-BD5C-F1DE7EBCD111}"/>
          </ac:picMkLst>
        </pc:picChg>
        <pc:picChg chg="add mod">
          <ac:chgData name="Chris V" userId="55070d72795fb9fc" providerId="LiveId" clId="{5E38741D-586A-0E4D-994B-0559472573FC}" dt="2019-02-23T09:54:45.812" v="694" actId="1076"/>
          <ac:picMkLst>
            <pc:docMk/>
            <pc:sldMk cId="1105293178" sldId="334"/>
            <ac:picMk id="12" creationId="{CE213DCB-E065-AF4C-8964-95C7FB25F0B3}"/>
          </ac:picMkLst>
        </pc:picChg>
        <pc:cxnChg chg="add mod">
          <ac:chgData name="Chris V" userId="55070d72795fb9fc" providerId="LiveId" clId="{5E38741D-586A-0E4D-994B-0559472573FC}" dt="2019-02-23T09:55:11.423" v="699" actId="208"/>
          <ac:cxnSpMkLst>
            <pc:docMk/>
            <pc:sldMk cId="1105293178" sldId="334"/>
            <ac:cxnSpMk id="16" creationId="{88F20A67-E22A-9646-B9B2-A381AF62CD52}"/>
          </ac:cxnSpMkLst>
        </pc:cxnChg>
        <pc:cxnChg chg="add mod">
          <ac:chgData name="Chris V" userId="55070d72795fb9fc" providerId="LiveId" clId="{5E38741D-586A-0E4D-994B-0559472573FC}" dt="2019-02-23T09:55:34.641" v="716" actId="208"/>
          <ac:cxnSpMkLst>
            <pc:docMk/>
            <pc:sldMk cId="1105293178" sldId="334"/>
            <ac:cxnSpMk id="20" creationId="{2CAF406F-F5A7-B34F-92FE-CA1A4476F07B}"/>
          </ac:cxnSpMkLst>
        </pc:cxnChg>
      </pc:sldChg>
      <pc:sldChg chg="addSp delSp modSp add modAnim modNotesTx">
        <pc:chgData name="Chris V" userId="55070d72795fb9fc" providerId="LiveId" clId="{5E38741D-586A-0E4D-994B-0559472573FC}" dt="2019-02-26T10:06:19.103" v="7126" actId="20577"/>
        <pc:sldMkLst>
          <pc:docMk/>
          <pc:sldMk cId="2033162320" sldId="335"/>
        </pc:sldMkLst>
        <pc:spChg chg="mod">
          <ac:chgData name="Chris V" userId="55070d72795fb9fc" providerId="LiveId" clId="{5E38741D-586A-0E4D-994B-0559472573FC}" dt="2019-02-23T10:17:40.886" v="785" actId="20577"/>
          <ac:spMkLst>
            <pc:docMk/>
            <pc:sldMk cId="2033162320" sldId="335"/>
            <ac:spMk id="2" creationId="{81776110-92A4-3E43-A374-1D6FDCDBD621}"/>
          </ac:spMkLst>
        </pc:spChg>
        <pc:spChg chg="add del mod">
          <ac:chgData name="Chris V" userId="55070d72795fb9fc" providerId="LiveId" clId="{5E38741D-586A-0E4D-994B-0559472573FC}" dt="2019-02-23T10:19:16.439" v="860" actId="14100"/>
          <ac:spMkLst>
            <pc:docMk/>
            <pc:sldMk cId="2033162320" sldId="335"/>
            <ac:spMk id="3" creationId="{9FA1CD85-1B2F-E545-BCF1-FE62063A26D0}"/>
          </ac:spMkLst>
        </pc:spChg>
        <pc:spChg chg="add del mod">
          <ac:chgData name="Chris V" userId="55070d72795fb9fc" providerId="LiveId" clId="{5E38741D-586A-0E4D-994B-0559472573FC}" dt="2019-02-23T10:17:37.839" v="782" actId="767"/>
          <ac:spMkLst>
            <pc:docMk/>
            <pc:sldMk cId="2033162320" sldId="335"/>
            <ac:spMk id="8" creationId="{AD2548AF-AAE7-0C4E-B560-052805D64E44}"/>
          </ac:spMkLst>
        </pc:spChg>
        <pc:spChg chg="add mod">
          <ac:chgData name="Chris V" userId="55070d72795fb9fc" providerId="LiveId" clId="{5E38741D-586A-0E4D-994B-0559472573FC}" dt="2019-02-23T10:20:15.797" v="881" actId="1076"/>
          <ac:spMkLst>
            <pc:docMk/>
            <pc:sldMk cId="2033162320" sldId="335"/>
            <ac:spMk id="15" creationId="{3164BFAB-931C-4C45-8FB4-95DCDA001CA4}"/>
          </ac:spMkLst>
        </pc:spChg>
        <pc:picChg chg="add del mod">
          <ac:chgData name="Chris V" userId="55070d72795fb9fc" providerId="LiveId" clId="{5E38741D-586A-0E4D-994B-0559472573FC}" dt="2019-02-23T10:17:20.773" v="767"/>
          <ac:picMkLst>
            <pc:docMk/>
            <pc:sldMk cId="2033162320" sldId="335"/>
            <ac:picMk id="5" creationId="{AE0472A8-6E18-DC41-A32A-040607FA5F47}"/>
          </ac:picMkLst>
        </pc:picChg>
        <pc:picChg chg="add del mod">
          <ac:chgData name="Chris V" userId="55070d72795fb9fc" providerId="LiveId" clId="{5E38741D-586A-0E4D-994B-0559472573FC}" dt="2019-02-23T10:17:27.618" v="771"/>
          <ac:picMkLst>
            <pc:docMk/>
            <pc:sldMk cId="2033162320" sldId="335"/>
            <ac:picMk id="7" creationId="{191364DA-7E4C-9340-8C49-0DEE61111ADF}"/>
          </ac:picMkLst>
        </pc:picChg>
        <pc:picChg chg="add del mod">
          <ac:chgData name="Chris V" userId="55070d72795fb9fc" providerId="LiveId" clId="{5E38741D-586A-0E4D-994B-0559472573FC}" dt="2019-02-23T10:17:36.292" v="779"/>
          <ac:picMkLst>
            <pc:docMk/>
            <pc:sldMk cId="2033162320" sldId="335"/>
            <ac:picMk id="10" creationId="{0D5B1A2C-D1FD-7545-833B-7919A6BF5580}"/>
          </ac:picMkLst>
        </pc:picChg>
        <pc:picChg chg="add mod">
          <ac:chgData name="Chris V" userId="55070d72795fb9fc" providerId="LiveId" clId="{5E38741D-586A-0E4D-994B-0559472573FC}" dt="2019-02-23T10:17:51.172" v="794" actId="1076"/>
          <ac:picMkLst>
            <pc:docMk/>
            <pc:sldMk cId="2033162320" sldId="335"/>
            <ac:picMk id="12" creationId="{E3B8E14A-D285-0A47-AEA8-8D3065B40B11}"/>
          </ac:picMkLst>
        </pc:picChg>
        <pc:cxnChg chg="add mod">
          <ac:chgData name="Chris V" userId="55070d72795fb9fc" providerId="LiveId" clId="{5E38741D-586A-0E4D-994B-0559472573FC}" dt="2019-02-23T10:19:12.550" v="859" actId="1076"/>
          <ac:cxnSpMkLst>
            <pc:docMk/>
            <pc:sldMk cId="2033162320" sldId="335"/>
            <ac:cxnSpMk id="14" creationId="{73FBDEBC-1E7A-244F-939F-5695A617D98A}"/>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02-05T20:00:45.973" idx="1">
    <p:pos x="10" y="10"/>
    <p:text/>
    <p:extLst>
      <p:ext uri="{C676402C-5697-4E1C-873F-D02D1690AC5C}">
        <p15:threadingInfo xmlns:p15="http://schemas.microsoft.com/office/powerpoint/2012/main" timeZoneBias="-6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AE060-8320-4F32-9394-3C791426188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3D7C701-BA7B-4ED2-ACBC-C5AA5356CCBD}">
      <dgm:prSet/>
      <dgm:spPr/>
      <dgm:t>
        <a:bodyPr/>
        <a:lstStyle/>
        <a:p>
          <a:r>
            <a:rPr lang="en-AU" dirty="0"/>
            <a:t>Consultant at Context Information Security</a:t>
          </a:r>
          <a:endParaRPr lang="en-US" dirty="0"/>
        </a:p>
      </dgm:t>
    </dgm:pt>
    <dgm:pt modelId="{6983D3B0-1B89-4020-A8C3-FA4D8030462A}" type="parTrans" cxnId="{60E43C6D-CD0E-421D-ACC2-00A1421F0BD0}">
      <dgm:prSet/>
      <dgm:spPr/>
      <dgm:t>
        <a:bodyPr/>
        <a:lstStyle/>
        <a:p>
          <a:endParaRPr lang="en-US"/>
        </a:p>
      </dgm:t>
    </dgm:pt>
    <dgm:pt modelId="{CA02D3DC-B8F1-4433-B552-94FFF189F7A7}" type="sibTrans" cxnId="{60E43C6D-CD0E-421D-ACC2-00A1421F0BD0}">
      <dgm:prSet/>
      <dgm:spPr/>
      <dgm:t>
        <a:bodyPr/>
        <a:lstStyle/>
        <a:p>
          <a:endParaRPr lang="en-US"/>
        </a:p>
      </dgm:t>
    </dgm:pt>
    <dgm:pt modelId="{8613F9EF-0F99-4F1A-9809-1E6190C5FA8B}">
      <dgm:prSet/>
      <dgm:spPr/>
      <dgm:t>
        <a:bodyPr/>
        <a:lstStyle/>
        <a:p>
          <a:r>
            <a:rPr lang="en-AU"/>
            <a:t>@Kharosx0</a:t>
          </a:r>
          <a:endParaRPr lang="en-US"/>
        </a:p>
      </dgm:t>
    </dgm:pt>
    <dgm:pt modelId="{D04F0B89-2015-4D3B-8266-E38757D189DE}" type="parTrans" cxnId="{C2D3EA58-16A6-4BB6-B36A-E3136A0FBA96}">
      <dgm:prSet/>
      <dgm:spPr/>
      <dgm:t>
        <a:bodyPr/>
        <a:lstStyle/>
        <a:p>
          <a:endParaRPr lang="en-US"/>
        </a:p>
      </dgm:t>
    </dgm:pt>
    <dgm:pt modelId="{67B1C992-1BF8-4450-A39E-F67B05F4522B}" type="sibTrans" cxnId="{C2D3EA58-16A6-4BB6-B36A-E3136A0FBA96}">
      <dgm:prSet/>
      <dgm:spPr/>
      <dgm:t>
        <a:bodyPr/>
        <a:lstStyle/>
        <a:p>
          <a:endParaRPr lang="en-US"/>
        </a:p>
      </dgm:t>
    </dgm:pt>
    <dgm:pt modelId="{E258BF61-28AB-BB48-8B8F-3FD795075FC9}" type="pres">
      <dgm:prSet presAssocID="{34DAE060-8320-4F32-9394-3C7914261888}" presName="vert0" presStyleCnt="0">
        <dgm:presLayoutVars>
          <dgm:dir/>
          <dgm:animOne val="branch"/>
          <dgm:animLvl val="lvl"/>
        </dgm:presLayoutVars>
      </dgm:prSet>
      <dgm:spPr/>
    </dgm:pt>
    <dgm:pt modelId="{C9023CB5-8E41-1F47-AD64-555DA0585CB6}" type="pres">
      <dgm:prSet presAssocID="{63D7C701-BA7B-4ED2-ACBC-C5AA5356CCBD}" presName="thickLine" presStyleLbl="alignNode1" presStyleIdx="0" presStyleCnt="2"/>
      <dgm:spPr/>
    </dgm:pt>
    <dgm:pt modelId="{B267A452-54C1-CA4A-8775-6214734BFA70}" type="pres">
      <dgm:prSet presAssocID="{63D7C701-BA7B-4ED2-ACBC-C5AA5356CCBD}" presName="horz1" presStyleCnt="0"/>
      <dgm:spPr/>
    </dgm:pt>
    <dgm:pt modelId="{3594D217-7157-2E4D-98C3-9E1C9AF57DCB}" type="pres">
      <dgm:prSet presAssocID="{63D7C701-BA7B-4ED2-ACBC-C5AA5356CCBD}" presName="tx1" presStyleLbl="revTx" presStyleIdx="0" presStyleCnt="2"/>
      <dgm:spPr/>
    </dgm:pt>
    <dgm:pt modelId="{9C64982E-DC1C-6A49-98B4-E2040A18B9B3}" type="pres">
      <dgm:prSet presAssocID="{63D7C701-BA7B-4ED2-ACBC-C5AA5356CCBD}" presName="vert1" presStyleCnt="0"/>
      <dgm:spPr/>
    </dgm:pt>
    <dgm:pt modelId="{8B034A42-8E63-AA48-8676-446534A0BEE9}" type="pres">
      <dgm:prSet presAssocID="{8613F9EF-0F99-4F1A-9809-1E6190C5FA8B}" presName="thickLine" presStyleLbl="alignNode1" presStyleIdx="1" presStyleCnt="2"/>
      <dgm:spPr/>
    </dgm:pt>
    <dgm:pt modelId="{4FABBF9E-42A6-0E45-91AB-2968B0FB275B}" type="pres">
      <dgm:prSet presAssocID="{8613F9EF-0F99-4F1A-9809-1E6190C5FA8B}" presName="horz1" presStyleCnt="0"/>
      <dgm:spPr/>
    </dgm:pt>
    <dgm:pt modelId="{46AA048B-5DA4-3F45-80CB-92873E30E721}" type="pres">
      <dgm:prSet presAssocID="{8613F9EF-0F99-4F1A-9809-1E6190C5FA8B}" presName="tx1" presStyleLbl="revTx" presStyleIdx="1" presStyleCnt="2"/>
      <dgm:spPr/>
    </dgm:pt>
    <dgm:pt modelId="{959ED34A-E74E-FC4B-9CCE-CE5F789327C5}" type="pres">
      <dgm:prSet presAssocID="{8613F9EF-0F99-4F1A-9809-1E6190C5FA8B}" presName="vert1" presStyleCnt="0"/>
      <dgm:spPr/>
    </dgm:pt>
  </dgm:ptLst>
  <dgm:cxnLst>
    <dgm:cxn modelId="{421DD543-342C-644B-9F7F-6D9100AFDE86}" type="presOf" srcId="{8613F9EF-0F99-4F1A-9809-1E6190C5FA8B}" destId="{46AA048B-5DA4-3F45-80CB-92873E30E721}" srcOrd="0" destOrd="0" presId="urn:microsoft.com/office/officeart/2008/layout/LinedList"/>
    <dgm:cxn modelId="{C2D3EA58-16A6-4BB6-B36A-E3136A0FBA96}" srcId="{34DAE060-8320-4F32-9394-3C7914261888}" destId="{8613F9EF-0F99-4F1A-9809-1E6190C5FA8B}" srcOrd="1" destOrd="0" parTransId="{D04F0B89-2015-4D3B-8266-E38757D189DE}" sibTransId="{67B1C992-1BF8-4450-A39E-F67B05F4522B}"/>
    <dgm:cxn modelId="{60E43C6D-CD0E-421D-ACC2-00A1421F0BD0}" srcId="{34DAE060-8320-4F32-9394-3C7914261888}" destId="{63D7C701-BA7B-4ED2-ACBC-C5AA5356CCBD}" srcOrd="0" destOrd="0" parTransId="{6983D3B0-1B89-4020-A8C3-FA4D8030462A}" sibTransId="{CA02D3DC-B8F1-4433-B552-94FFF189F7A7}"/>
    <dgm:cxn modelId="{7A21DE95-5E82-6C4D-BB63-7EEF146943E2}" type="presOf" srcId="{63D7C701-BA7B-4ED2-ACBC-C5AA5356CCBD}" destId="{3594D217-7157-2E4D-98C3-9E1C9AF57DCB}" srcOrd="0" destOrd="0" presId="urn:microsoft.com/office/officeart/2008/layout/LinedList"/>
    <dgm:cxn modelId="{B11D45E6-C43F-F54C-9DD5-01F3413C64E4}" type="presOf" srcId="{34DAE060-8320-4F32-9394-3C7914261888}" destId="{E258BF61-28AB-BB48-8B8F-3FD795075FC9}" srcOrd="0" destOrd="0" presId="urn:microsoft.com/office/officeart/2008/layout/LinedList"/>
    <dgm:cxn modelId="{EAAF3604-E5AD-E949-A49D-182C18FC1E2D}" type="presParOf" srcId="{E258BF61-28AB-BB48-8B8F-3FD795075FC9}" destId="{C9023CB5-8E41-1F47-AD64-555DA0585CB6}" srcOrd="0" destOrd="0" presId="urn:microsoft.com/office/officeart/2008/layout/LinedList"/>
    <dgm:cxn modelId="{00D58B19-6B5B-FE41-9713-1542E0129DFC}" type="presParOf" srcId="{E258BF61-28AB-BB48-8B8F-3FD795075FC9}" destId="{B267A452-54C1-CA4A-8775-6214734BFA70}" srcOrd="1" destOrd="0" presId="urn:microsoft.com/office/officeart/2008/layout/LinedList"/>
    <dgm:cxn modelId="{4A2491B2-62DC-754A-89D9-E67CC3AF0147}" type="presParOf" srcId="{B267A452-54C1-CA4A-8775-6214734BFA70}" destId="{3594D217-7157-2E4D-98C3-9E1C9AF57DCB}" srcOrd="0" destOrd="0" presId="urn:microsoft.com/office/officeart/2008/layout/LinedList"/>
    <dgm:cxn modelId="{E197651B-999A-8B4F-BE85-4A3FFA38301D}" type="presParOf" srcId="{B267A452-54C1-CA4A-8775-6214734BFA70}" destId="{9C64982E-DC1C-6A49-98B4-E2040A18B9B3}" srcOrd="1" destOrd="0" presId="urn:microsoft.com/office/officeart/2008/layout/LinedList"/>
    <dgm:cxn modelId="{7DF41CA6-1A9B-644E-AF90-65265D1F72D1}" type="presParOf" srcId="{E258BF61-28AB-BB48-8B8F-3FD795075FC9}" destId="{8B034A42-8E63-AA48-8676-446534A0BEE9}" srcOrd="2" destOrd="0" presId="urn:microsoft.com/office/officeart/2008/layout/LinedList"/>
    <dgm:cxn modelId="{5880AA79-AA6A-744E-AD45-4B893FB55D22}" type="presParOf" srcId="{E258BF61-28AB-BB48-8B8F-3FD795075FC9}" destId="{4FABBF9E-42A6-0E45-91AB-2968B0FB275B}" srcOrd="3" destOrd="0" presId="urn:microsoft.com/office/officeart/2008/layout/LinedList"/>
    <dgm:cxn modelId="{2EAD3909-06D2-DE48-82E7-606533564F9D}" type="presParOf" srcId="{4FABBF9E-42A6-0E45-91AB-2968B0FB275B}" destId="{46AA048B-5DA4-3F45-80CB-92873E30E721}" srcOrd="0" destOrd="0" presId="urn:microsoft.com/office/officeart/2008/layout/LinedList"/>
    <dgm:cxn modelId="{1CD19A0F-ACF4-DF4D-8978-938A0EB6B914}" type="presParOf" srcId="{4FABBF9E-42A6-0E45-91AB-2968B0FB275B}" destId="{959ED34A-E74E-FC4B-9CCE-CE5F789327C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23CB5-8E41-1F47-AD64-555DA0585CB6}">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94D217-7157-2E4D-98C3-9E1C9AF57DCB}">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AU" sz="5400" kern="1200" dirty="0"/>
            <a:t>Consultant at Context Information Security</a:t>
          </a:r>
          <a:endParaRPr lang="en-US" sz="5400" kern="1200" dirty="0"/>
        </a:p>
      </dsp:txBody>
      <dsp:txXfrm>
        <a:off x="0" y="0"/>
        <a:ext cx="6492875" cy="2552700"/>
      </dsp:txXfrm>
    </dsp:sp>
    <dsp:sp modelId="{8B034A42-8E63-AA48-8676-446534A0BEE9}">
      <dsp:nvSpPr>
        <dsp:cNvPr id="0" name=""/>
        <dsp:cNvSpPr/>
      </dsp:nvSpPr>
      <dsp:spPr>
        <a:xfrm>
          <a:off x="0" y="255270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A048B-5DA4-3F45-80CB-92873E30E721}">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AU" sz="5400" kern="1200"/>
            <a:t>@Kharosx0</a:t>
          </a:r>
          <a:endParaRPr lang="en-US" sz="5400" kern="1200"/>
        </a:p>
      </dsp:txBody>
      <dsp:txXfrm>
        <a:off x="0" y="2552700"/>
        <a:ext cx="6492875" cy="25527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23T08:59:55.991"/>
    </inkml:context>
    <inkml:brush xml:id="br0">
      <inkml:brushProperty name="width" value="0.05" units="cm"/>
      <inkml:brushProperty name="height" value="0.05" units="cm"/>
      <inkml:brushProperty name="color" value="#E71224"/>
    </inkml:brush>
  </inkml:definitions>
  <inkml:trace contextRef="#ctx0" brushRef="#br0">4986 116 24575,'-10'0'0,"-5"0"0,-16 5 0,-6 8 0,-11 8 0,-13 9 0,-16 22-1175,-11-8 1175,34-10 0,-2 2-755,-1-4 1,-2 1 754,-10 2 0,-2 1 0,1 1 0,-2 2 0,-7 0 0,0 1-953,8-1 0,0 0 953,-13 1 0,-1 2 0,8 0 0,0 0 0,-8-3 0,-1-1 0,10 1 0,1 0 0,2-7 0,1-1 0,2 3 0,1 0-502,11-8 0,1 0 502,-5 3 0,2 0 136,11-8 0,2 0-136,-4 2 0,0 0 0,5-2 0,-1 0 0,0 0 0,0-1 0,-4 1 0,0 0 0,3-1 0,0 0 0,-4-1 0,2 0 1224,-18 13-1224,-19 2 0,33-9 0,-22 8 0,-7 1 0,16-6 0,-23 6 0,33-13 0,-10 10 0,5-10 0,-9 5 1964,13-6-1964,-15 2 1239,21-3-1239,-16 2 819,12-5-819,8 2 76,7-8-76,11 3 0,5-5 0,9-1 0,2-3 0,6 2 0,-2-5 0,3 5 0,1-6 0,2 3 0,1-3 0</inkml:trace>
  <inkml:trace contextRef="#ctx0" brushRef="#br0" timeOffset="2327">0 1 24575,'15'0'0,"24"0"0,22 5 0,26 12-1526,-33-6 1,3 4 1525,10 11 0,4 2-880,11 2 1,3 1 879,5 2 0,2 2-457,-25-7 1,0 0 0,0 0 456,-3-4 0,-1-2 0,0 2 0,5 4 0,0 2 0,0-2 0,-1-1 0,1-1 0,-4-2-601,14 2 1,-3 1 600,11 10 0,-2 1 0,-18-12 0,-1 1 0,10 11 0,0 1 0,-1-7 0,-2 0 0,-2 2 0,-2-1 0,-6-6 0,0 0 0,9 3 0,0 1 0,-3-5 0,-1 1 0,2 3 0,-1 0 0,3-3 0,-2 1 0,-3 5 0,-3 0 311,-15-11 1,-1 0-312,8 5 0,-2 0 0,15 12 1627,12 7-1627,-15-8 0,-9-2 2633,-13-12-2633,-1 3 1649,-11-9-1649,4 5 683,-5-6-683,5 0 165,2 6-165,4-4 0,-2 9 0,8-8 0,-9 3 0,9-4 0,-16-2 0,9 1 0,-9-1 0,-1 0 0,5 5 0,-4-4 0,6 5 0,-2-6 0,2 6 0,-7-5 0,1 4 0,-7-9 0,1-2 0,-1-3 0,-4 0 0,-5 0 0,-1-1 0,-6 0 0,2-1 0,-3 1 0,-1-3 0,1-1 0,0 0 0,-1-2 0,1 2 0,-3-1 0,1-1 0,-1 5 0,2-6 0,1 6 0,-1-2 0,1 2 0,3 1 0,1 0 0,4 1 0,4 0 0,1 3 0,0-2 0,4 6 0,-4-3 0,0 0 0,-1 0 0,-5-5 0,1 4 0,-4-3 0,0 2 0,-1-3 0,-2 0 0,2 0 0,-3-4 0,-1 3 0,1-5 0,-3 5 0,1-5 0,-4 2 0,2-3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0D4C4-7392-3342-A7F2-D400A91039D6}" type="datetimeFigureOut">
              <a:rPr lang="en-US" smtClean="0"/>
              <a:t>2/27/19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623FD-E39A-5D47-9B4B-CE96F6F3120E}" type="slidenum">
              <a:rPr lang="en-US" smtClean="0"/>
              <a:t>‹#›</a:t>
            </a:fld>
            <a:endParaRPr lang="en-US"/>
          </a:p>
        </p:txBody>
      </p:sp>
    </p:spTree>
    <p:extLst>
      <p:ext uri="{BB962C8B-B14F-4D97-AF65-F5344CB8AC3E}">
        <p14:creationId xmlns:p14="http://schemas.microsoft.com/office/powerpoint/2010/main" val="38839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about EDRs, how they work within an OS (windows focus), and get into the good stuff (complete bypasses).</a:t>
            </a:r>
          </a:p>
          <a:p>
            <a:endParaRPr lang="en-US" dirty="0"/>
          </a:p>
          <a:p>
            <a:r>
              <a:rPr lang="en-US" dirty="0"/>
              <a:t>I'll address the question of WHY, why is this important or why research this in the first place, and set some background on this topic before we dive into the heavier stuff.</a:t>
            </a:r>
          </a:p>
        </p:txBody>
      </p:sp>
      <p:sp>
        <p:nvSpPr>
          <p:cNvPr id="4" name="Slide Number Placeholder 3"/>
          <p:cNvSpPr>
            <a:spLocks noGrp="1"/>
          </p:cNvSpPr>
          <p:nvPr>
            <p:ph type="sldNum" sz="quarter" idx="5"/>
          </p:nvPr>
        </p:nvSpPr>
        <p:spPr/>
        <p:txBody>
          <a:bodyPr/>
          <a:lstStyle/>
          <a:p>
            <a:fld id="{AA1623FD-E39A-5D47-9B4B-CE96F6F3120E}" type="slidenum">
              <a:rPr lang="en-US" smtClean="0"/>
              <a:t>1</a:t>
            </a:fld>
            <a:endParaRPr lang="en-US"/>
          </a:p>
        </p:txBody>
      </p:sp>
    </p:spTree>
    <p:extLst>
      <p:ext uri="{BB962C8B-B14F-4D97-AF65-F5344CB8AC3E}">
        <p14:creationId xmlns:p14="http://schemas.microsoft.com/office/powerpoint/2010/main" val="165440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architecture</a:t>
            </a:r>
          </a:p>
          <a:p>
            <a:r>
              <a:rPr lang="en-US" dirty="0"/>
              <a:t>Hosts include userland apps and kernel drivers</a:t>
            </a:r>
          </a:p>
          <a:p>
            <a:r>
              <a:rPr lang="en-US" dirty="0"/>
              <a:t>Filter drivers for Disk IO</a:t>
            </a:r>
          </a:p>
          <a:p>
            <a:r>
              <a:rPr lang="en-US" dirty="0"/>
              <a:t>Network drivers for network polling/updates </a:t>
            </a:r>
          </a:p>
          <a:p>
            <a:r>
              <a:rPr lang="en-US" dirty="0"/>
              <a:t>Software driver components for callback handling</a:t>
            </a:r>
          </a:p>
          <a:p>
            <a:r>
              <a:rPr lang="en-US" dirty="0"/>
              <a:t>Userland apps for AV-like behavior and more as we will see later on</a:t>
            </a:r>
          </a:p>
          <a:p>
            <a:r>
              <a:rPr lang="en-US" dirty="0"/>
              <a:t>Good to see the attack surface of these agents</a:t>
            </a:r>
          </a:p>
          <a:p>
            <a:endParaRPr lang="en-US" dirty="0"/>
          </a:p>
          <a:p>
            <a:endParaRPr lang="en-US" dirty="0"/>
          </a:p>
          <a:p>
            <a:r>
              <a:rPr lang="en-US" dirty="0"/>
              <a:t>Not too critical to understand, but good to see</a:t>
            </a:r>
          </a:p>
        </p:txBody>
      </p:sp>
      <p:sp>
        <p:nvSpPr>
          <p:cNvPr id="4" name="Slide Number Placeholder 3"/>
          <p:cNvSpPr>
            <a:spLocks noGrp="1"/>
          </p:cNvSpPr>
          <p:nvPr>
            <p:ph type="sldNum" sz="quarter" idx="5"/>
          </p:nvPr>
        </p:nvSpPr>
        <p:spPr/>
        <p:txBody>
          <a:bodyPr/>
          <a:lstStyle/>
          <a:p>
            <a:fld id="{8530193B-564F-4854-8A52-728F3FB19C85}" type="slidenum">
              <a:rPr lang="en-ZA" smtClean="0"/>
              <a:t>10</a:t>
            </a:fld>
            <a:endParaRPr lang="en-ZA" dirty="0"/>
          </a:p>
        </p:txBody>
      </p:sp>
    </p:spTree>
    <p:extLst>
      <p:ext uri="{BB962C8B-B14F-4D97-AF65-F5344CB8AC3E}">
        <p14:creationId xmlns:p14="http://schemas.microsoft.com/office/powerpoint/2010/main" val="2046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285750">
              <a:buFont typeface="Arial" panose="020B0604020202020204" pitchFamily="34" charset="0"/>
              <a:buChar char="•"/>
            </a:pPr>
            <a:r>
              <a:rPr lang="en-US" sz="2400" dirty="0"/>
              <a:t>This is one component I want to dedicate a slide to, to further demonstrate EDRs capabilities.</a:t>
            </a:r>
          </a:p>
          <a:p>
            <a:pPr marL="57150" indent="-285750">
              <a:buFont typeface="Arial" panose="020B0604020202020204" pitchFamily="34" charset="0"/>
              <a:buChar char="•"/>
            </a:pPr>
            <a:r>
              <a:rPr lang="en-US" sz="2400" dirty="0"/>
              <a:t>Monitor disks (including removeable drives) on callback:</a:t>
            </a:r>
          </a:p>
          <a:p>
            <a:pPr marL="514350" lvl="1" indent="-285750">
              <a:buFont typeface="Arial" panose="020B0604020202020204" pitchFamily="34" charset="0"/>
              <a:buChar char="•"/>
            </a:pPr>
            <a:r>
              <a:rPr lang="en-US" sz="1700" dirty="0" err="1"/>
              <a:t>FltAllocateContext</a:t>
            </a:r>
            <a:endParaRPr lang="en-US" sz="1700" dirty="0"/>
          </a:p>
          <a:p>
            <a:pPr marL="514350" lvl="1" indent="-285750">
              <a:buFont typeface="Arial" panose="020B0604020202020204" pitchFamily="34" charset="0"/>
              <a:buChar char="•"/>
            </a:pPr>
            <a:r>
              <a:rPr lang="en-US" sz="1700" dirty="0" err="1"/>
              <a:t>FltSetInstanceContext</a:t>
            </a:r>
            <a:endParaRPr lang="en-US" sz="1700" dirty="0"/>
          </a:p>
          <a:p>
            <a:pPr marL="57150" indent="-285750">
              <a:buFont typeface="Arial" panose="020B0604020202020204" pitchFamily="34" charset="0"/>
              <a:buChar char="•"/>
            </a:pPr>
            <a:r>
              <a:rPr lang="en-US" sz="1700" dirty="0"/>
              <a:t>Doesn’t like your file open/create operation?</a:t>
            </a:r>
          </a:p>
          <a:p>
            <a:pPr marL="514350" lvl="1" indent="-285750">
              <a:buFont typeface="Arial" panose="020B0604020202020204" pitchFamily="34" charset="0"/>
              <a:buChar char="•"/>
            </a:pPr>
            <a:r>
              <a:rPr lang="en-US" sz="1700" dirty="0" err="1"/>
              <a:t>FltCancelFileOpen</a:t>
            </a:r>
            <a:endParaRPr lang="en-US" sz="1700" dirty="0"/>
          </a:p>
          <a:p>
            <a:pPr marL="57150" indent="-285750">
              <a:buFont typeface="Arial" panose="020B0604020202020204" pitchFamily="34" charset="0"/>
              <a:buChar char="•"/>
            </a:pPr>
            <a:r>
              <a:rPr lang="en-US" sz="1700" dirty="0"/>
              <a:t>Communicates with </a:t>
            </a:r>
            <a:r>
              <a:rPr lang="en-US" sz="1700" dirty="0" err="1"/>
              <a:t>Usermode</a:t>
            </a:r>
            <a:r>
              <a:rPr lang="en-US" sz="1700" dirty="0"/>
              <a:t> app via </a:t>
            </a:r>
            <a:r>
              <a:rPr lang="en-US" sz="1700" dirty="0" err="1"/>
              <a:t>FltSendMessage</a:t>
            </a:r>
            <a:r>
              <a:rPr lang="en-US" sz="1700" dirty="0"/>
              <a:t> &amp; </a:t>
            </a:r>
            <a:r>
              <a:rPr lang="en-US" sz="1700" dirty="0" err="1"/>
              <a:t>FltGetMessage</a:t>
            </a:r>
            <a:endParaRPr lang="en-US" sz="1700" dirty="0"/>
          </a:p>
          <a:p>
            <a:pPr marL="514350" lvl="1" indent="-285750">
              <a:buFont typeface="Arial" panose="020B0604020202020204" pitchFamily="34" charset="0"/>
              <a:buChar char="•"/>
            </a:pPr>
            <a:r>
              <a:rPr lang="en-US" sz="1700" dirty="0"/>
              <a:t>E.g. Command to scan specified file</a:t>
            </a:r>
          </a:p>
          <a:p>
            <a:endParaRPr lang="en-US" dirty="0"/>
          </a:p>
        </p:txBody>
      </p:sp>
      <p:sp>
        <p:nvSpPr>
          <p:cNvPr id="4" name="Slide Number Placeholder 3"/>
          <p:cNvSpPr>
            <a:spLocks noGrp="1"/>
          </p:cNvSpPr>
          <p:nvPr>
            <p:ph type="sldNum" sz="quarter" idx="5"/>
          </p:nvPr>
        </p:nvSpPr>
        <p:spPr/>
        <p:txBody>
          <a:bodyPr/>
          <a:lstStyle/>
          <a:p>
            <a:fld id="{AA1623FD-E39A-5D47-9B4B-CE96F6F3120E}" type="slidenum">
              <a:rPr lang="en-US" smtClean="0"/>
              <a:t>11</a:t>
            </a:fld>
            <a:endParaRPr lang="en-US"/>
          </a:p>
        </p:txBody>
      </p:sp>
    </p:spTree>
    <p:extLst>
      <p:ext uri="{BB962C8B-B14F-4D97-AF65-F5344CB8AC3E}">
        <p14:creationId xmlns:p14="http://schemas.microsoft.com/office/powerpoint/2010/main" val="105554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before, EDRs rely on what the OS exposes to assist with their job</a:t>
            </a:r>
          </a:p>
          <a:p>
            <a:r>
              <a:rPr lang="en-US" dirty="0"/>
              <a:t>EDRs also have to work within the restrictions of the OS (for the most part)</a:t>
            </a:r>
          </a:p>
          <a:p>
            <a:r>
              <a:rPr lang="en-US" dirty="0"/>
              <a:t>We will look into key components/functions/structures that support (or hinder) EDR operations</a:t>
            </a:r>
          </a:p>
          <a:p>
            <a:r>
              <a:rPr lang="en-US" dirty="0"/>
              <a:t>Crucial to understand how we may attack or bypass EDRs.</a:t>
            </a:r>
          </a:p>
          <a:p>
            <a:endParaRPr lang="en-US" dirty="0"/>
          </a:p>
          <a:p>
            <a:r>
              <a:rPr lang="en-US" dirty="0"/>
              <a:t>We are getting into the key parts of how EDRs operate now, which will directly lead into their weaknesses and generic bypasses. I'm sure some of you will quickly think of bypasses as soon as I go into their internals here. You'll probably have your suspicions confirmed when we reach the live demos.</a:t>
            </a:r>
          </a:p>
          <a:p>
            <a:endParaRPr lang="en-US" dirty="0"/>
          </a:p>
          <a:p>
            <a:r>
              <a:rPr lang="en-US" dirty="0"/>
              <a:t>This is because once you really understand how these EDRs operate, their weaknesses are quite apparent. I've seen some research of EDR bypasses before but none that really reverse engineer these products to find weaknesses, most of what </a:t>
            </a:r>
            <a:r>
              <a:rPr lang="en-US" dirty="0" err="1"/>
              <a:t>i've</a:t>
            </a:r>
            <a:r>
              <a:rPr lang="en-US" dirty="0"/>
              <a:t> seen is someone grabbing random techniques from a bucket of TTPs and throwing them against the EDR to see what sticks.</a:t>
            </a:r>
          </a:p>
          <a:p>
            <a:endParaRPr lang="en-US" dirty="0"/>
          </a:p>
          <a:p>
            <a:r>
              <a:rPr lang="en-US" dirty="0"/>
              <a:t>I take a different approach here and reverse the product to identify how it works and then infer and try bypasses based on this knowledge, which we will see the results shortly.</a:t>
            </a:r>
          </a:p>
          <a:p>
            <a:endParaRPr lang="en-US" dirty="0"/>
          </a:p>
          <a:p>
            <a:r>
              <a:rPr lang="en-US" dirty="0"/>
              <a:t>This is another key thing to remember, </a:t>
            </a:r>
            <a:r>
              <a:rPr lang="en-US" dirty="0" err="1"/>
              <a:t>i</a:t>
            </a:r>
            <a:r>
              <a:rPr lang="en-US" dirty="0"/>
              <a:t> recommend if you have time and are looking into bypassing any security product, it pays to spent time really understanding how the product works, sometimes the bypasses are easy to implement once you find them. Which was definitely the case here.</a:t>
            </a:r>
          </a:p>
          <a:p>
            <a:endParaRPr lang="en-US" dirty="0"/>
          </a:p>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ZA" smtClean="0"/>
              <a:t>12</a:t>
            </a:fld>
            <a:endParaRPr lang="en-ZA" dirty="0"/>
          </a:p>
        </p:txBody>
      </p:sp>
    </p:spTree>
    <p:extLst>
      <p:ext uri="{BB962C8B-B14F-4D97-AF65-F5344CB8AC3E}">
        <p14:creationId xmlns:p14="http://schemas.microsoft.com/office/powerpoint/2010/main" val="343979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Callbacks are an integral mechanism for EDRs to operate, without them EDRs are generally useless.</a:t>
            </a:r>
          </a:p>
          <a:p>
            <a:endParaRPr lang="en-US" dirty="0"/>
          </a:p>
          <a:p>
            <a:r>
              <a:rPr lang="en-US" dirty="0"/>
              <a:t>You'll understand why very shortly</a:t>
            </a:r>
          </a:p>
          <a:p>
            <a:endParaRPr lang="en-US" dirty="0"/>
          </a:p>
          <a:p>
            <a:r>
              <a:rPr lang="en-US" dirty="0"/>
              <a:t>Ob callbacks are for handles</a:t>
            </a:r>
          </a:p>
          <a:p>
            <a:endParaRPr lang="en-US" dirty="0"/>
          </a:p>
          <a:p>
            <a:r>
              <a:rPr lang="en-US" dirty="0"/>
              <a:t>CM callbacks for registry operations</a:t>
            </a:r>
          </a:p>
          <a:p>
            <a:r>
              <a:rPr lang="en-US" dirty="0"/>
              <a:t>^ (important as certain EDRs use the registry to determine if bypass mode is enabled </a:t>
            </a:r>
            <a:r>
              <a:rPr lang="en-US" dirty="0" err="1"/>
              <a:t>etc</a:t>
            </a:r>
            <a:r>
              <a:rPr lang="en-US" dirty="0"/>
              <a:t>, falsifying this may trick an EDR into thinking bypass mode is enabled and stop it from blocking malicious actions)</a:t>
            </a:r>
          </a:p>
          <a:p>
            <a:endParaRPr lang="en-US" dirty="0"/>
          </a:p>
          <a:p>
            <a:r>
              <a:rPr lang="en-US" dirty="0"/>
              <a:t>With </a:t>
            </a:r>
            <a:r>
              <a:rPr lang="en-US" dirty="0" err="1"/>
              <a:t>patchguard</a:t>
            </a:r>
            <a:r>
              <a:rPr lang="en-US" dirty="0"/>
              <a:t>, callbacks are crucial for EDRs to operate (more on </a:t>
            </a:r>
            <a:r>
              <a:rPr lang="en-US" dirty="0" err="1"/>
              <a:t>patchguard</a:t>
            </a:r>
            <a:r>
              <a:rPr lang="en-US" dirty="0"/>
              <a:t> next)</a:t>
            </a:r>
          </a:p>
        </p:txBody>
      </p:sp>
      <p:sp>
        <p:nvSpPr>
          <p:cNvPr id="4" name="Slide Number Placeholder 3"/>
          <p:cNvSpPr>
            <a:spLocks noGrp="1"/>
          </p:cNvSpPr>
          <p:nvPr>
            <p:ph type="sldNum" sz="quarter" idx="5"/>
          </p:nvPr>
        </p:nvSpPr>
        <p:spPr/>
        <p:txBody>
          <a:bodyPr/>
          <a:lstStyle/>
          <a:p>
            <a:fld id="{8530193B-564F-4854-8A52-728F3FB19C85}" type="slidenum">
              <a:rPr lang="en-ZA" smtClean="0"/>
              <a:t>13</a:t>
            </a:fld>
            <a:endParaRPr lang="en-ZA" dirty="0"/>
          </a:p>
        </p:txBody>
      </p:sp>
    </p:spTree>
    <p:extLst>
      <p:ext uri="{BB962C8B-B14F-4D97-AF65-F5344CB8AC3E}">
        <p14:creationId xmlns:p14="http://schemas.microsoft.com/office/powerpoint/2010/main" val="361466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Patchguard</a:t>
            </a:r>
            <a:r>
              <a:rPr lang="en-US" dirty="0"/>
              <a:t> was introduced to minimize shifty behavior in the kernel, as this was causing many of the BSODs </a:t>
            </a:r>
            <a:r>
              <a:rPr lang="en-US" dirty="0" err="1"/>
              <a:t>microsoft</a:t>
            </a:r>
            <a:r>
              <a:rPr lang="en-US" dirty="0"/>
              <a:t> saw.</a:t>
            </a:r>
          </a:p>
          <a:p>
            <a:endParaRPr lang="en-US" dirty="0"/>
          </a:p>
          <a:p>
            <a:r>
              <a:rPr lang="en-US" dirty="0"/>
              <a:t>Example of malware uses of kernel patching would be unlinking processes to hide them from the OS</a:t>
            </a:r>
          </a:p>
          <a:p>
            <a:endParaRPr lang="en-US" dirty="0"/>
          </a:p>
          <a:p>
            <a:r>
              <a:rPr lang="en-US" dirty="0"/>
              <a:t>Example of AV uses of kernel patching would be hooking the kernel </a:t>
            </a:r>
            <a:r>
              <a:rPr lang="en-US" dirty="0" err="1"/>
              <a:t>syscall</a:t>
            </a:r>
            <a:r>
              <a:rPr lang="en-US" dirty="0"/>
              <a:t> functions to monitor program API calls (we will see this next)</a:t>
            </a:r>
          </a:p>
          <a:p>
            <a:endParaRPr lang="en-US" dirty="0"/>
          </a:p>
        </p:txBody>
      </p:sp>
      <p:sp>
        <p:nvSpPr>
          <p:cNvPr id="4" name="Slide Number Placeholder 3"/>
          <p:cNvSpPr>
            <a:spLocks noGrp="1"/>
          </p:cNvSpPr>
          <p:nvPr>
            <p:ph type="sldNum" sz="quarter" idx="5"/>
          </p:nvPr>
        </p:nvSpPr>
        <p:spPr/>
        <p:txBody>
          <a:bodyPr/>
          <a:lstStyle/>
          <a:p>
            <a:fld id="{AA1623FD-E39A-5D47-9B4B-CE96F6F3120E}" type="slidenum">
              <a:rPr lang="en-US" smtClean="0"/>
              <a:t>14</a:t>
            </a:fld>
            <a:endParaRPr lang="en-US"/>
          </a:p>
        </p:txBody>
      </p:sp>
    </p:spTree>
    <p:extLst>
      <p:ext uri="{BB962C8B-B14F-4D97-AF65-F5344CB8AC3E}">
        <p14:creationId xmlns:p14="http://schemas.microsoft.com/office/powerpoint/2010/main" val="2294678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Normal flow, explain </a:t>
            </a:r>
            <a:r>
              <a:rPr lang="en-US" dirty="0" err="1"/>
              <a:t>syscalls</a:t>
            </a:r>
            <a:r>
              <a:rPr lang="en-US" dirty="0"/>
              <a:t> </a:t>
            </a:r>
            <a:r>
              <a:rPr lang="en-US" dirty="0" err="1"/>
              <a:t>etc</a:t>
            </a:r>
            <a:endParaRPr lang="en-US" dirty="0"/>
          </a:p>
          <a:p>
            <a:endParaRPr lang="en-US" dirty="0"/>
          </a:p>
          <a:p>
            <a:r>
              <a:rPr lang="en-US" dirty="0"/>
              <a:t>Explain this is (</a:t>
            </a:r>
            <a:r>
              <a:rPr lang="en-US" dirty="0" err="1"/>
              <a:t>patchguards</a:t>
            </a:r>
            <a:r>
              <a:rPr lang="en-US" dirty="0"/>
              <a:t> fault) why EDRs cannot hook in the kernel to monitor what behavior/API calls an application is doing</a:t>
            </a:r>
          </a:p>
          <a:p>
            <a:endParaRPr lang="en-US" dirty="0"/>
          </a:p>
          <a:p>
            <a:r>
              <a:rPr lang="en-US" dirty="0"/>
              <a:t>Explain why they patch NTDLL to monitor behavior.</a:t>
            </a:r>
          </a:p>
          <a:p>
            <a:endParaRPr lang="en-US" dirty="0"/>
          </a:p>
        </p:txBody>
      </p:sp>
      <p:sp>
        <p:nvSpPr>
          <p:cNvPr id="4" name="Slide Number Placeholder 3"/>
          <p:cNvSpPr>
            <a:spLocks noGrp="1"/>
          </p:cNvSpPr>
          <p:nvPr>
            <p:ph type="sldNum" sz="quarter" idx="5"/>
          </p:nvPr>
        </p:nvSpPr>
        <p:spPr/>
        <p:txBody>
          <a:bodyPr/>
          <a:lstStyle/>
          <a:p>
            <a:fld id="{AA1623FD-E39A-5D47-9B4B-CE96F6F3120E}" type="slidenum">
              <a:rPr lang="en-US" smtClean="0"/>
              <a:t>15</a:t>
            </a:fld>
            <a:endParaRPr lang="en-US"/>
          </a:p>
        </p:txBody>
      </p:sp>
    </p:spTree>
    <p:extLst>
      <p:ext uri="{BB962C8B-B14F-4D97-AF65-F5344CB8AC3E}">
        <p14:creationId xmlns:p14="http://schemas.microsoft.com/office/powerpoint/2010/main" val="792949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0-day prevention = by hooking </a:t>
            </a:r>
            <a:r>
              <a:rPr lang="en-US" dirty="0" err="1"/>
              <a:t>api</a:t>
            </a:r>
            <a:r>
              <a:rPr lang="en-US" dirty="0"/>
              <a:t> calls and detecting malicious behavior</a:t>
            </a:r>
          </a:p>
          <a:p>
            <a:r>
              <a:rPr lang="en-US" dirty="0"/>
              <a:t>e.g. reading memory from </a:t>
            </a:r>
            <a:r>
              <a:rPr lang="en-US" dirty="0" err="1"/>
              <a:t>lsass</a:t>
            </a:r>
            <a:endParaRPr lang="en-US" dirty="0"/>
          </a:p>
          <a:p>
            <a:endParaRPr lang="en-US" dirty="0"/>
          </a:p>
          <a:p>
            <a:r>
              <a:rPr lang="en-US" dirty="0"/>
              <a:t>Do a demo to show how not all processes are hooked (e.g. </a:t>
            </a:r>
            <a:r>
              <a:rPr lang="en-US" dirty="0" err="1"/>
              <a:t>powershell_ise</a:t>
            </a:r>
            <a:r>
              <a:rPr lang="en-US" dirty="0"/>
              <a:t> vs </a:t>
            </a:r>
            <a:r>
              <a:rPr lang="en-US" dirty="0" err="1"/>
              <a:t>powershell.exe</a:t>
            </a:r>
            <a:r>
              <a:rPr lang="en-US" dirty="0"/>
              <a:t> (not a generic bypass but something weird I noticed, not sure why they don't hook this).</a:t>
            </a:r>
          </a:p>
        </p:txBody>
      </p:sp>
      <p:sp>
        <p:nvSpPr>
          <p:cNvPr id="4" name="Slide Number Placeholder 3"/>
          <p:cNvSpPr>
            <a:spLocks noGrp="1"/>
          </p:cNvSpPr>
          <p:nvPr>
            <p:ph type="sldNum" sz="quarter" idx="5"/>
          </p:nvPr>
        </p:nvSpPr>
        <p:spPr/>
        <p:txBody>
          <a:bodyPr/>
          <a:lstStyle/>
          <a:p>
            <a:fld id="{8530193B-564F-4854-8A52-728F3FB19C85}" type="slidenum">
              <a:rPr lang="en-ZA" smtClean="0"/>
              <a:t>16</a:t>
            </a:fld>
            <a:endParaRPr lang="en-ZA" dirty="0"/>
          </a:p>
        </p:txBody>
      </p:sp>
    </p:spTree>
    <p:extLst>
      <p:ext uri="{BB962C8B-B14F-4D97-AF65-F5344CB8AC3E}">
        <p14:creationId xmlns:p14="http://schemas.microsoft.com/office/powerpoint/2010/main" val="55323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how NTDLL gets hooked</a:t>
            </a:r>
          </a:p>
          <a:p>
            <a:endParaRPr lang="en-US" dirty="0"/>
          </a:p>
          <a:p>
            <a:r>
              <a:rPr lang="en-US" dirty="0"/>
              <a:t>Starts in driver due to process creation callback</a:t>
            </a:r>
          </a:p>
          <a:p>
            <a:endParaRPr lang="en-US" dirty="0"/>
          </a:p>
          <a:p>
            <a:r>
              <a:rPr lang="en-US" dirty="0"/>
              <a:t>Driver does some logic then tells the userland app to inject into the process</a:t>
            </a:r>
          </a:p>
          <a:p>
            <a:endParaRPr lang="en-US" dirty="0"/>
          </a:p>
          <a:p>
            <a:r>
              <a:rPr lang="en-US" dirty="0"/>
              <a:t>Userland app then patched NTDLL in the process</a:t>
            </a:r>
          </a:p>
          <a:p>
            <a:endParaRPr lang="en-US" dirty="0"/>
          </a:p>
          <a:p>
            <a:r>
              <a:rPr lang="en-US" dirty="0"/>
              <a:t>This slide is probably the most important, just looking at this I know some of you have ideas on bypassing EDRs already!</a:t>
            </a:r>
          </a:p>
          <a:p>
            <a:endParaRPr lang="en-US" dirty="0"/>
          </a:p>
          <a:p>
            <a:r>
              <a:rPr lang="en-US" dirty="0"/>
              <a:t>We will abuse the weakness in this approach later</a:t>
            </a:r>
          </a:p>
        </p:txBody>
      </p:sp>
      <p:sp>
        <p:nvSpPr>
          <p:cNvPr id="4" name="Slide Number Placeholder 3"/>
          <p:cNvSpPr>
            <a:spLocks noGrp="1"/>
          </p:cNvSpPr>
          <p:nvPr>
            <p:ph type="sldNum" sz="quarter" idx="5"/>
          </p:nvPr>
        </p:nvSpPr>
        <p:spPr/>
        <p:txBody>
          <a:bodyPr/>
          <a:lstStyle/>
          <a:p>
            <a:fld id="{8530193B-564F-4854-8A52-728F3FB19C85}" type="slidenum">
              <a:rPr lang="en-ZA" smtClean="0"/>
              <a:t>17</a:t>
            </a:fld>
            <a:endParaRPr lang="en-ZA" dirty="0"/>
          </a:p>
        </p:txBody>
      </p:sp>
    </p:spTree>
    <p:extLst>
      <p:ext uri="{BB962C8B-B14F-4D97-AF65-F5344CB8AC3E}">
        <p14:creationId xmlns:p14="http://schemas.microsoft.com/office/powerpoint/2010/main" val="975179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Uninstall code is important for obvious reasons, we will assess how secure these may be later</a:t>
            </a:r>
          </a:p>
          <a:p>
            <a:endParaRPr lang="en-US" dirty="0"/>
          </a:p>
          <a:p>
            <a:r>
              <a:rPr lang="en-US" dirty="0"/>
              <a:t>Protection of installation and core folders/files is important as relative paths may be used in applications for key reasons, modification of the files may enable malicious attacks (we will see an example later with regards to a configuration file containing uninstall keys)</a:t>
            </a:r>
          </a:p>
          <a:p>
            <a:endParaRPr lang="en-US" dirty="0"/>
          </a:p>
          <a:p>
            <a:r>
              <a:rPr lang="en-US" dirty="0"/>
              <a:t>Process protection to prevent the obvious</a:t>
            </a:r>
          </a:p>
          <a:p>
            <a:endParaRPr lang="en-US" dirty="0"/>
          </a:p>
          <a:p>
            <a:r>
              <a:rPr lang="en-US" dirty="0"/>
              <a:t>No obfuscation makes life easier</a:t>
            </a:r>
          </a:p>
          <a:p>
            <a:endParaRPr lang="en-US" dirty="0"/>
          </a:p>
          <a:p>
            <a:r>
              <a:rPr lang="en-US" dirty="0"/>
              <a:t>No self-integrity checks in-memory allows us to perform some modifications which will be useful, we will see this later</a:t>
            </a:r>
          </a:p>
          <a:p>
            <a:endParaRPr lang="en-US" dirty="0"/>
          </a:p>
          <a:p>
            <a:r>
              <a:rPr lang="en-US" dirty="0"/>
              <a:t>No failed uninstall attempts logging may also be abused as we will explore later</a:t>
            </a:r>
          </a:p>
        </p:txBody>
      </p:sp>
      <p:sp>
        <p:nvSpPr>
          <p:cNvPr id="4" name="Slide Number Placeholder 3"/>
          <p:cNvSpPr>
            <a:spLocks noGrp="1"/>
          </p:cNvSpPr>
          <p:nvPr>
            <p:ph type="sldNum" sz="quarter" idx="5"/>
          </p:nvPr>
        </p:nvSpPr>
        <p:spPr/>
        <p:txBody>
          <a:bodyPr/>
          <a:lstStyle/>
          <a:p>
            <a:fld id="{8530193B-564F-4854-8A52-728F3FB19C85}" type="slidenum">
              <a:rPr lang="en-ZA" smtClean="0"/>
              <a:t>18</a:t>
            </a:fld>
            <a:endParaRPr lang="en-ZA" dirty="0"/>
          </a:p>
        </p:txBody>
      </p:sp>
    </p:spTree>
    <p:extLst>
      <p:ext uri="{BB962C8B-B14F-4D97-AF65-F5344CB8AC3E}">
        <p14:creationId xmlns:p14="http://schemas.microsoft.com/office/powerpoint/2010/main" val="86995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DBGPrints</a:t>
            </a:r>
            <a:r>
              <a:rPr lang="en-US" dirty="0"/>
              <a:t> have useful information about what a particular basic block does</a:t>
            </a:r>
          </a:p>
          <a:p>
            <a:endParaRPr lang="en-US" dirty="0"/>
          </a:p>
          <a:p>
            <a:r>
              <a:rPr lang="en-US" dirty="0"/>
              <a:t>By default, unless a special </a:t>
            </a:r>
            <a:r>
              <a:rPr lang="en-US" dirty="0" err="1"/>
              <a:t>reg</a:t>
            </a:r>
            <a:r>
              <a:rPr lang="en-US" dirty="0"/>
              <a:t> key is enabled they aren't printed in this EDR example</a:t>
            </a:r>
          </a:p>
          <a:p>
            <a:endParaRPr lang="en-US" dirty="0"/>
          </a:p>
          <a:p>
            <a:r>
              <a:rPr lang="en-US" dirty="0"/>
              <a:t>However static or dynamic analysis can show the "hidden" </a:t>
            </a:r>
            <a:r>
              <a:rPr lang="en-US" dirty="0" err="1"/>
              <a:t>dbgprints</a:t>
            </a:r>
            <a:r>
              <a:rPr lang="en-US" dirty="0"/>
              <a:t>, not so invisible</a:t>
            </a:r>
          </a:p>
          <a:p>
            <a:endParaRPr lang="en-US" dirty="0"/>
          </a:p>
          <a:p>
            <a:r>
              <a:rPr lang="en-US" dirty="0"/>
              <a:t>Purpose of this slide is to show how obfuscation or anti-disassembly isn't much of a thought for these products yet</a:t>
            </a:r>
          </a:p>
        </p:txBody>
      </p:sp>
      <p:sp>
        <p:nvSpPr>
          <p:cNvPr id="4" name="Slide Number Placeholder 3"/>
          <p:cNvSpPr>
            <a:spLocks noGrp="1"/>
          </p:cNvSpPr>
          <p:nvPr>
            <p:ph type="sldNum" sz="quarter" idx="5"/>
          </p:nvPr>
        </p:nvSpPr>
        <p:spPr/>
        <p:txBody>
          <a:bodyPr/>
          <a:lstStyle/>
          <a:p>
            <a:fld id="{8530193B-564F-4854-8A52-728F3FB19C85}" type="slidenum">
              <a:rPr lang="en-ZA" smtClean="0"/>
              <a:t>19</a:t>
            </a:fld>
            <a:endParaRPr lang="en-ZA" dirty="0"/>
          </a:p>
        </p:txBody>
      </p:sp>
    </p:spTree>
    <p:extLst>
      <p:ext uri="{BB962C8B-B14F-4D97-AF65-F5344CB8AC3E}">
        <p14:creationId xmlns:p14="http://schemas.microsoft.com/office/powerpoint/2010/main" val="293148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couple snippets about me.</a:t>
            </a:r>
          </a:p>
          <a:p>
            <a:endParaRPr lang="en-US" dirty="0"/>
          </a:p>
          <a:p>
            <a:r>
              <a:rPr lang="en-US" dirty="0"/>
              <a:t>Any questions reach out on twitter</a:t>
            </a:r>
          </a:p>
        </p:txBody>
      </p:sp>
      <p:sp>
        <p:nvSpPr>
          <p:cNvPr id="4" name="Slide Number Placeholder 3"/>
          <p:cNvSpPr>
            <a:spLocks noGrp="1"/>
          </p:cNvSpPr>
          <p:nvPr>
            <p:ph type="sldNum" sz="quarter" idx="5"/>
          </p:nvPr>
        </p:nvSpPr>
        <p:spPr/>
        <p:txBody>
          <a:bodyPr/>
          <a:lstStyle/>
          <a:p>
            <a:fld id="{8530193B-564F-4854-8A52-728F3FB19C85}" type="slidenum">
              <a:rPr lang="en-ZA" smtClean="0"/>
              <a:t>2</a:t>
            </a:fld>
            <a:endParaRPr lang="en-ZA" dirty="0"/>
          </a:p>
        </p:txBody>
      </p:sp>
    </p:spTree>
    <p:extLst>
      <p:ext uri="{BB962C8B-B14F-4D97-AF65-F5344CB8AC3E}">
        <p14:creationId xmlns:p14="http://schemas.microsoft.com/office/powerpoint/2010/main" val="182945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to the fun stuff</a:t>
            </a:r>
          </a:p>
          <a:p>
            <a:endParaRPr lang="en-US" dirty="0"/>
          </a:p>
          <a:p>
            <a:r>
              <a:rPr lang="en-US" dirty="0"/>
              <a:t>Live demos ahead of bypass methods and weaknesses commonly found in EDR products (some due to oversights by EDR </a:t>
            </a:r>
            <a:r>
              <a:rPr lang="en-US" dirty="0" err="1"/>
              <a:t>devs</a:t>
            </a:r>
            <a:r>
              <a:rPr lang="en-US" dirty="0"/>
              <a:t>, others by restrictions posed by the OS with no real mitigation employed)</a:t>
            </a:r>
          </a:p>
        </p:txBody>
      </p:sp>
      <p:sp>
        <p:nvSpPr>
          <p:cNvPr id="4" name="Slide Number Placeholder 3"/>
          <p:cNvSpPr>
            <a:spLocks noGrp="1"/>
          </p:cNvSpPr>
          <p:nvPr>
            <p:ph type="sldNum" sz="quarter" idx="5"/>
          </p:nvPr>
        </p:nvSpPr>
        <p:spPr/>
        <p:txBody>
          <a:bodyPr/>
          <a:lstStyle/>
          <a:p>
            <a:fld id="{8530193B-564F-4854-8A52-728F3FB19C85}" type="slidenum">
              <a:rPr lang="en-ZA" smtClean="0"/>
              <a:t>20</a:t>
            </a:fld>
            <a:endParaRPr lang="en-ZA" dirty="0"/>
          </a:p>
        </p:txBody>
      </p:sp>
    </p:spTree>
    <p:extLst>
      <p:ext uri="{BB962C8B-B14F-4D97-AF65-F5344CB8AC3E}">
        <p14:creationId xmlns:p14="http://schemas.microsoft.com/office/powerpoint/2010/main" val="2560424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Kinda</a:t>
            </a:r>
            <a:r>
              <a:rPr lang="en-US" dirty="0"/>
              <a:t> funny, the registration code was about double the length of the deregistration code (shows what they're concerned about)</a:t>
            </a:r>
            <a:br>
              <a:rPr lang="en-US" dirty="0"/>
            </a:br>
            <a:endParaRPr lang="en-US" dirty="0"/>
          </a:p>
          <a:p>
            <a:r>
              <a:rPr lang="en-US" dirty="0"/>
              <a:t>Sometimes impossible to generate a secure code as its automatically handled and cannot be manually set</a:t>
            </a:r>
          </a:p>
          <a:p>
            <a:endParaRPr lang="en-US" dirty="0"/>
          </a:p>
          <a:p>
            <a:r>
              <a:rPr lang="en-US" dirty="0"/>
              <a:t>Don't even need to brute-force on the host, can copy out the necessary files and brute-force the keygen algorithm until it satisfies the match condition, then use any code that satisfies that check on the target (bonus if its a company-wide deregistration code vs a device specific code)</a:t>
            </a:r>
          </a:p>
        </p:txBody>
      </p:sp>
      <p:sp>
        <p:nvSpPr>
          <p:cNvPr id="4" name="Slide Number Placeholder 3"/>
          <p:cNvSpPr>
            <a:spLocks noGrp="1"/>
          </p:cNvSpPr>
          <p:nvPr>
            <p:ph type="sldNum" sz="quarter" idx="5"/>
          </p:nvPr>
        </p:nvSpPr>
        <p:spPr/>
        <p:txBody>
          <a:bodyPr/>
          <a:lstStyle/>
          <a:p>
            <a:fld id="{8530193B-564F-4854-8A52-728F3FB19C85}" type="slidenum">
              <a:rPr lang="en-ZA" smtClean="0"/>
              <a:t>21</a:t>
            </a:fld>
            <a:endParaRPr lang="en-ZA" dirty="0"/>
          </a:p>
        </p:txBody>
      </p:sp>
    </p:spTree>
    <p:extLst>
      <p:ext uri="{BB962C8B-B14F-4D97-AF65-F5344CB8AC3E}">
        <p14:creationId xmlns:p14="http://schemas.microsoft.com/office/powerpoint/2010/main" val="396835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uninstall.exe</a:t>
            </a:r>
            <a:r>
              <a:rPr lang="en-US" dirty="0"/>
              <a:t> 1 /code 12345678 (triggers the code path to uninstall using code 12345678)</a:t>
            </a:r>
          </a:p>
          <a:p>
            <a:endParaRPr lang="en-US" dirty="0"/>
          </a:p>
          <a:p>
            <a:r>
              <a:rPr lang="en-US" dirty="0"/>
              <a:t>uninstall64.exe+0x1A99 (location of uninstall code check)</a:t>
            </a:r>
          </a:p>
        </p:txBody>
      </p:sp>
      <p:sp>
        <p:nvSpPr>
          <p:cNvPr id="4" name="Slide Number Placeholder 3"/>
          <p:cNvSpPr>
            <a:spLocks noGrp="1"/>
          </p:cNvSpPr>
          <p:nvPr>
            <p:ph type="sldNum" sz="quarter" idx="5"/>
          </p:nvPr>
        </p:nvSpPr>
        <p:spPr/>
        <p:txBody>
          <a:bodyPr/>
          <a:lstStyle/>
          <a:p>
            <a:fld id="{8530193B-564F-4854-8A52-728F3FB19C85}" type="slidenum">
              <a:rPr lang="en-ZA" smtClean="0"/>
              <a:t>22</a:t>
            </a:fld>
            <a:endParaRPr lang="en-ZA" dirty="0"/>
          </a:p>
        </p:txBody>
      </p:sp>
    </p:spTree>
    <p:extLst>
      <p:ext uri="{BB962C8B-B14F-4D97-AF65-F5344CB8AC3E}">
        <p14:creationId xmlns:p14="http://schemas.microsoft.com/office/powerpoint/2010/main" val="3870695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possibility here: patch the callback in the EDR driver to return on entry</a:t>
            </a:r>
          </a:p>
          <a:p>
            <a:endParaRPr lang="en-US" dirty="0"/>
          </a:p>
          <a:p>
            <a:r>
              <a:rPr lang="en-US" dirty="0"/>
              <a:t>This essentially blinds the EDR product</a:t>
            </a:r>
          </a:p>
          <a:p>
            <a:endParaRPr lang="en-US" dirty="0"/>
          </a:p>
          <a:p>
            <a:r>
              <a:rPr lang="en-US" dirty="0"/>
              <a:t>Requires kernel code exec (doesn't need to be in the form of a driver e.g. a kernel exploit or even kernel debugger)</a:t>
            </a:r>
          </a:p>
        </p:txBody>
      </p:sp>
      <p:sp>
        <p:nvSpPr>
          <p:cNvPr id="4" name="Slide Number Placeholder 3"/>
          <p:cNvSpPr>
            <a:spLocks noGrp="1"/>
          </p:cNvSpPr>
          <p:nvPr>
            <p:ph type="sldNum" sz="quarter" idx="5"/>
          </p:nvPr>
        </p:nvSpPr>
        <p:spPr/>
        <p:txBody>
          <a:bodyPr/>
          <a:lstStyle/>
          <a:p>
            <a:fld id="{8530193B-564F-4854-8A52-728F3FB19C85}" type="slidenum">
              <a:rPr lang="en-ZA" smtClean="0"/>
              <a:t>23</a:t>
            </a:fld>
            <a:endParaRPr lang="en-ZA" dirty="0"/>
          </a:p>
        </p:txBody>
      </p:sp>
    </p:spTree>
    <p:extLst>
      <p:ext uri="{BB962C8B-B14F-4D97-AF65-F5344CB8AC3E}">
        <p14:creationId xmlns:p14="http://schemas.microsoft.com/office/powerpoint/2010/main" val="417473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generic bypass method I bet some of you thought of in the previous slides, this works against multiple EDR products like </a:t>
            </a:r>
            <a:r>
              <a:rPr lang="en-US" dirty="0" err="1"/>
              <a:t>cylance</a:t>
            </a:r>
            <a:r>
              <a:rPr lang="en-US" dirty="0"/>
              <a:t> and carbon black etc.</a:t>
            </a:r>
          </a:p>
          <a:p>
            <a:endParaRPr lang="en-US" dirty="0"/>
          </a:p>
          <a:p>
            <a:r>
              <a:rPr lang="en-US" dirty="0"/>
              <a:t>This can be used on closed source binaries or open-source code.</a:t>
            </a:r>
          </a:p>
          <a:p>
            <a:endParaRPr lang="en-US" dirty="0"/>
          </a:p>
          <a:p>
            <a:r>
              <a:rPr lang="en-US" dirty="0"/>
              <a:t>NTDLL patched at process creation, not monitored/injected afterwards</a:t>
            </a:r>
          </a:p>
          <a:p>
            <a:endParaRPr lang="en-US" dirty="0"/>
          </a:p>
          <a:p>
            <a:r>
              <a:rPr lang="en-US" dirty="0"/>
              <a:t>Can re-patch to fixup, or use inline assembly, or load a fresh unpatched NTDLL, or whatever else you come up with. In this example I'll load and use an unhooked </a:t>
            </a:r>
            <a:r>
              <a:rPr lang="en-US" dirty="0" err="1"/>
              <a:t>ntdll</a:t>
            </a:r>
            <a:r>
              <a:rPr lang="en-US" dirty="0"/>
              <a:t> to perform risky API calls with (e.g. </a:t>
            </a:r>
            <a:r>
              <a:rPr lang="en-US" dirty="0" err="1"/>
              <a:t>mimikatz's</a:t>
            </a:r>
            <a:r>
              <a:rPr lang="en-US" dirty="0"/>
              <a:t> </a:t>
            </a:r>
            <a:r>
              <a:rPr lang="en-US" dirty="0" err="1"/>
              <a:t>NtReadVirtualMemory</a:t>
            </a:r>
            <a:r>
              <a:rPr lang="en-US" dirty="0"/>
              <a:t>).</a:t>
            </a:r>
          </a:p>
          <a:p>
            <a:endParaRPr lang="en-US" dirty="0"/>
          </a:p>
          <a:p>
            <a:r>
              <a:rPr lang="en-US" dirty="0"/>
              <a:t>And its that simple!</a:t>
            </a:r>
          </a:p>
        </p:txBody>
      </p:sp>
      <p:sp>
        <p:nvSpPr>
          <p:cNvPr id="4" name="Slide Number Placeholder 3"/>
          <p:cNvSpPr>
            <a:spLocks noGrp="1"/>
          </p:cNvSpPr>
          <p:nvPr>
            <p:ph type="sldNum" sz="quarter" idx="5"/>
          </p:nvPr>
        </p:nvSpPr>
        <p:spPr/>
        <p:txBody>
          <a:bodyPr/>
          <a:lstStyle/>
          <a:p>
            <a:fld id="{8530193B-564F-4854-8A52-728F3FB19C85}" type="slidenum">
              <a:rPr lang="en-ZA" smtClean="0"/>
              <a:t>24</a:t>
            </a:fld>
            <a:endParaRPr lang="en-ZA" dirty="0"/>
          </a:p>
        </p:txBody>
      </p:sp>
    </p:spTree>
    <p:extLst>
      <p:ext uri="{BB962C8B-B14F-4D97-AF65-F5344CB8AC3E}">
        <p14:creationId xmlns:p14="http://schemas.microsoft.com/office/powerpoint/2010/main" val="318291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this?</a:t>
            </a:r>
          </a:p>
          <a:p>
            <a:endParaRPr lang="en-US" dirty="0"/>
          </a:p>
          <a:p>
            <a:r>
              <a:rPr lang="en-US" dirty="0"/>
              <a:t>Well, a bit of background, its becoming more common to see EDRs like carbon black or </a:t>
            </a:r>
            <a:r>
              <a:rPr lang="en-US" dirty="0" err="1"/>
              <a:t>cylance</a:t>
            </a:r>
            <a:r>
              <a:rPr lang="en-US" dirty="0"/>
              <a:t> installed on endpoints in high-secure environments.</a:t>
            </a:r>
          </a:p>
          <a:p>
            <a:endParaRPr lang="en-US" dirty="0"/>
          </a:p>
          <a:p>
            <a:r>
              <a:rPr lang="en-US" dirty="0"/>
              <a:t>As I'll go into later, EDRs raise the bar from your typical AV.</a:t>
            </a:r>
          </a:p>
          <a:p>
            <a:endParaRPr lang="en-US" dirty="0"/>
          </a:p>
          <a:p>
            <a:r>
              <a:rPr lang="en-US" dirty="0"/>
              <a:t>Without experience or knowledge around how EDRs operate its easy to get caught out when performing say privilege escalation or post-exploitation on an EDR protected host. </a:t>
            </a:r>
          </a:p>
          <a:p>
            <a:endParaRPr lang="en-US" dirty="0"/>
          </a:p>
          <a:p>
            <a:r>
              <a:rPr lang="en-US" dirty="0"/>
              <a:t>Additionally, public awareness of how these EDRs operate internally or their weaknesses isn't that high, when you search online for AV bypasses you'd find many different techniques, a lot of them may be applied generically like "recompile without debug strings" and the like.</a:t>
            </a:r>
          </a:p>
          <a:p>
            <a:endParaRPr lang="en-US" dirty="0"/>
          </a:p>
          <a:p>
            <a:r>
              <a:rPr lang="en-US" dirty="0"/>
              <a:t>Generic bypasses are the most useful as they can target multiple products, for example modifying </a:t>
            </a:r>
            <a:r>
              <a:rPr lang="en-US" dirty="0" err="1"/>
              <a:t>mimikatz</a:t>
            </a:r>
            <a:r>
              <a:rPr lang="en-US" dirty="0"/>
              <a:t> from </a:t>
            </a:r>
            <a:r>
              <a:rPr lang="en-US" dirty="0" err="1"/>
              <a:t>github</a:t>
            </a:r>
            <a:r>
              <a:rPr lang="en-US" dirty="0"/>
              <a:t> generically can bypass many AV products, but the same knowledge about generic bypasses don't seem to exist online for EDRs.</a:t>
            </a:r>
          </a:p>
          <a:p>
            <a:endParaRPr lang="en-US" dirty="0"/>
          </a:p>
          <a:p>
            <a:r>
              <a:rPr lang="en-US" dirty="0"/>
              <a:t>Even certain specific bypasses that have been released previously typically affect only a subset of EDR products and then get patched.</a:t>
            </a:r>
          </a:p>
          <a:p>
            <a:endParaRPr lang="en-US" dirty="0"/>
          </a:p>
          <a:p>
            <a:r>
              <a:rPr lang="en-US" dirty="0"/>
              <a:t>What I really want you to get out of this talk is to not see EDRs as some sort of mysterious product, or magic. I want to demystify how they work so you can understand the technical inner workings of them. </a:t>
            </a:r>
          </a:p>
          <a:p>
            <a:endParaRPr lang="en-US" dirty="0"/>
          </a:p>
          <a:p>
            <a:r>
              <a:rPr lang="en-US" dirty="0"/>
              <a:t>Finally at the end there will be a bypass shown that generically bypasses a lot of EDRs and their protections, which is pretty cool.</a:t>
            </a:r>
          </a:p>
        </p:txBody>
      </p:sp>
      <p:sp>
        <p:nvSpPr>
          <p:cNvPr id="4" name="Slide Number Placeholder 3"/>
          <p:cNvSpPr>
            <a:spLocks noGrp="1"/>
          </p:cNvSpPr>
          <p:nvPr>
            <p:ph type="sldNum" sz="quarter" idx="5"/>
          </p:nvPr>
        </p:nvSpPr>
        <p:spPr/>
        <p:txBody>
          <a:bodyPr/>
          <a:lstStyle/>
          <a:p>
            <a:fld id="{8530193B-564F-4854-8A52-728F3FB19C85}" type="slidenum">
              <a:rPr lang="en-ZA" smtClean="0"/>
              <a:t>3</a:t>
            </a:fld>
            <a:endParaRPr lang="en-ZA" dirty="0"/>
          </a:p>
        </p:txBody>
      </p:sp>
    </p:spTree>
    <p:extLst>
      <p:ext uri="{BB962C8B-B14F-4D97-AF65-F5344CB8AC3E}">
        <p14:creationId xmlns:p14="http://schemas.microsoft.com/office/powerpoint/2010/main" val="342463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 outline of the flow of this talk</a:t>
            </a:r>
          </a:p>
          <a:p>
            <a:endParaRPr lang="en-US" dirty="0"/>
          </a:p>
          <a:p>
            <a:r>
              <a:rPr lang="en-US" dirty="0"/>
              <a:t>I'll cover just enough windows internals that are key to how EDR's operate.</a:t>
            </a:r>
          </a:p>
          <a:p>
            <a:endParaRPr lang="en-US" dirty="0"/>
          </a:p>
          <a:p>
            <a:r>
              <a:rPr lang="en-US" dirty="0"/>
              <a:t>Then we have some demos, </a:t>
            </a:r>
            <a:r>
              <a:rPr lang="en-US" dirty="0" err="1"/>
              <a:t>i</a:t>
            </a:r>
            <a:r>
              <a:rPr lang="en-US" dirty="0"/>
              <a:t> always prefer to demonstrate what I'm talking about live if possible and time permits.</a:t>
            </a:r>
          </a:p>
        </p:txBody>
      </p:sp>
      <p:sp>
        <p:nvSpPr>
          <p:cNvPr id="4" name="Slide Number Placeholder 3"/>
          <p:cNvSpPr>
            <a:spLocks noGrp="1"/>
          </p:cNvSpPr>
          <p:nvPr>
            <p:ph type="sldNum" sz="quarter" idx="5"/>
          </p:nvPr>
        </p:nvSpPr>
        <p:spPr/>
        <p:txBody>
          <a:bodyPr/>
          <a:lstStyle/>
          <a:p>
            <a:fld id="{8530193B-564F-4854-8A52-728F3FB19C85}" type="slidenum">
              <a:rPr lang="en-ZA" smtClean="0"/>
              <a:t>4</a:t>
            </a:fld>
            <a:endParaRPr lang="en-ZA" dirty="0"/>
          </a:p>
        </p:txBody>
      </p:sp>
    </p:spTree>
    <p:extLst>
      <p:ext uri="{BB962C8B-B14F-4D97-AF65-F5344CB8AC3E}">
        <p14:creationId xmlns:p14="http://schemas.microsoft.com/office/powerpoint/2010/main" val="346523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probably one of the more important sections to understand, just for the simple fact to justify the research and understand how these products differ from traditional AV.</a:t>
            </a:r>
          </a:p>
          <a:p>
            <a:endParaRPr lang="en-US" dirty="0"/>
          </a:p>
          <a:p>
            <a:endParaRPr lang="en-US" dirty="0"/>
          </a:p>
        </p:txBody>
      </p:sp>
      <p:sp>
        <p:nvSpPr>
          <p:cNvPr id="4" name="Slide Number Placeholder 3"/>
          <p:cNvSpPr>
            <a:spLocks noGrp="1"/>
          </p:cNvSpPr>
          <p:nvPr>
            <p:ph type="sldNum" sz="quarter" idx="5"/>
          </p:nvPr>
        </p:nvSpPr>
        <p:spPr/>
        <p:txBody>
          <a:bodyPr/>
          <a:lstStyle/>
          <a:p>
            <a:fld id="{AA1623FD-E39A-5D47-9B4B-CE96F6F3120E}" type="slidenum">
              <a:rPr lang="en-US" smtClean="0"/>
              <a:t>5</a:t>
            </a:fld>
            <a:endParaRPr lang="en-US"/>
          </a:p>
        </p:txBody>
      </p:sp>
    </p:spTree>
    <p:extLst>
      <p:ext uri="{BB962C8B-B14F-4D97-AF65-F5344CB8AC3E}">
        <p14:creationId xmlns:p14="http://schemas.microsoft.com/office/powerpoint/2010/main" val="399554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that haven't heard of EDRs before, they are "Endpoint Detection and Response" products.</a:t>
            </a:r>
          </a:p>
          <a:p>
            <a:endParaRPr lang="en-US" dirty="0"/>
          </a:p>
          <a:p>
            <a:r>
              <a:rPr lang="en-US" dirty="0"/>
              <a:t>You can see some snippets of marketing from them here, advertising "zero-day" protection with a focus on </a:t>
            </a:r>
            <a:r>
              <a:rPr lang="en-US" dirty="0" err="1"/>
              <a:t>behavioural</a:t>
            </a:r>
            <a:r>
              <a:rPr lang="en-US" dirty="0"/>
              <a:t> analysis.</a:t>
            </a:r>
          </a:p>
          <a:p>
            <a:endParaRPr lang="en-US" dirty="0"/>
          </a:p>
          <a:p>
            <a:r>
              <a:rPr lang="en-US" dirty="0"/>
              <a:t>As mentioned before not much public research is available for these products compared to AV, one reason for this is the difficulty on obtaining one, and the secrecy on any technical details.</a:t>
            </a:r>
          </a:p>
          <a:p>
            <a:endParaRPr lang="en-US" dirty="0"/>
          </a:p>
          <a:p>
            <a:r>
              <a:rPr lang="en-US" dirty="0"/>
              <a:t>These vendors like to think their products have super secret sauce they need to be extra careful about, and so they don't tell you the technical details about their product.</a:t>
            </a:r>
          </a:p>
          <a:p>
            <a:endParaRPr lang="en-US" dirty="0"/>
          </a:p>
          <a:p>
            <a:r>
              <a:rPr lang="en-US" dirty="0"/>
              <a:t>Additionally, these products may offer free trials, however you generally have to request it in an email and they will assess who you are, and if they don't like you "because say, you're not a large company and instead just a security researcher", they will likely deny your trial request.</a:t>
            </a:r>
          </a:p>
          <a:p>
            <a:endParaRPr lang="en-US" dirty="0"/>
          </a:p>
          <a:p>
            <a:r>
              <a:rPr lang="en-US" dirty="0"/>
              <a:t>All of that makes it difficult to obtain and perform research on these products.</a:t>
            </a:r>
          </a:p>
        </p:txBody>
      </p:sp>
      <p:sp>
        <p:nvSpPr>
          <p:cNvPr id="4" name="Slide Number Placeholder 3"/>
          <p:cNvSpPr>
            <a:spLocks noGrp="1"/>
          </p:cNvSpPr>
          <p:nvPr>
            <p:ph type="sldNum" sz="quarter" idx="5"/>
          </p:nvPr>
        </p:nvSpPr>
        <p:spPr/>
        <p:txBody>
          <a:bodyPr/>
          <a:lstStyle/>
          <a:p>
            <a:fld id="{8530193B-564F-4854-8A52-728F3FB19C85}" type="slidenum">
              <a:rPr lang="en-ZA" smtClean="0"/>
              <a:t>6</a:t>
            </a:fld>
            <a:endParaRPr lang="en-ZA" dirty="0"/>
          </a:p>
        </p:txBody>
      </p:sp>
    </p:spTree>
    <p:extLst>
      <p:ext uri="{BB962C8B-B14F-4D97-AF65-F5344CB8AC3E}">
        <p14:creationId xmlns:p14="http://schemas.microsoft.com/office/powerpoint/2010/main" val="82388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a:t>
            </a:r>
            <a:r>
              <a:rPr lang="en-US" dirty="0" err="1"/>
              <a:t>behavioural</a:t>
            </a:r>
            <a:r>
              <a:rPr lang="en-US" dirty="0"/>
              <a:t> prevention in </a:t>
            </a:r>
            <a:r>
              <a:rPr lang="en-US" dirty="0" err="1"/>
              <a:t>practise</a:t>
            </a:r>
            <a:r>
              <a:rPr lang="en-US" dirty="0"/>
              <a:t>.</a:t>
            </a:r>
          </a:p>
          <a:p>
            <a:endParaRPr lang="en-US" dirty="0"/>
          </a:p>
          <a:p>
            <a:r>
              <a:rPr lang="en-US" dirty="0"/>
              <a:t>We have a version of </a:t>
            </a:r>
            <a:r>
              <a:rPr lang="en-US" dirty="0" err="1"/>
              <a:t>mimikatz</a:t>
            </a:r>
            <a:r>
              <a:rPr lang="en-US" dirty="0"/>
              <a:t> here (for those that </a:t>
            </a:r>
            <a:r>
              <a:rPr lang="en-US" dirty="0" err="1"/>
              <a:t>don;t</a:t>
            </a:r>
            <a:r>
              <a:rPr lang="en-US" dirty="0"/>
              <a:t> know </a:t>
            </a:r>
            <a:r>
              <a:rPr lang="en-US" dirty="0" err="1"/>
              <a:t>mimikatz</a:t>
            </a:r>
            <a:r>
              <a:rPr lang="en-US" dirty="0"/>
              <a:t>, &lt;explain </a:t>
            </a:r>
            <a:r>
              <a:rPr lang="en-US" dirty="0" err="1"/>
              <a:t>mimikatz</a:t>
            </a:r>
            <a:r>
              <a:rPr lang="en-US" dirty="0"/>
              <a:t>&gt;</a:t>
            </a:r>
          </a:p>
          <a:p>
            <a:endParaRPr lang="en-US" dirty="0"/>
          </a:p>
          <a:p>
            <a:r>
              <a:rPr lang="en-US" dirty="0"/>
              <a:t>This </a:t>
            </a:r>
            <a:r>
              <a:rPr lang="en-US" dirty="0" err="1"/>
              <a:t>mimikatz</a:t>
            </a:r>
            <a:r>
              <a:rPr lang="en-US" dirty="0"/>
              <a:t> has been recompiled to bypass AV, we see on the left screenshot a system protected by AV, it allows </a:t>
            </a:r>
            <a:r>
              <a:rPr lang="en-US" dirty="0" err="1"/>
              <a:t>mimikatz</a:t>
            </a:r>
            <a:r>
              <a:rPr lang="en-US" dirty="0"/>
              <a:t> to run after we've recompiled it to bypass signatures.</a:t>
            </a:r>
          </a:p>
          <a:p>
            <a:endParaRPr lang="en-US" dirty="0"/>
          </a:p>
          <a:p>
            <a:r>
              <a:rPr lang="en-US" dirty="0"/>
              <a:t>On the right we have a machine protected by EDR, although it lets me start the application, when I attempt to dump passwords from </a:t>
            </a:r>
            <a:r>
              <a:rPr lang="en-US" dirty="0" err="1"/>
              <a:t>lsass</a:t>
            </a:r>
            <a:r>
              <a:rPr lang="en-US" dirty="0"/>
              <a:t> it detects that behavior and terminates the process before I could dump any passwords.</a:t>
            </a:r>
          </a:p>
          <a:p>
            <a:endParaRPr lang="en-US" dirty="0"/>
          </a:p>
          <a:p>
            <a:r>
              <a:rPr lang="en-US" dirty="0"/>
              <a:t>This is one key difference between traditional AV and EDRs, EDRs are quite good at detecting malicious behavior and blocking/reporting it. Making it quite risky to run such tools/techniques on an endpoint with EDR.</a:t>
            </a:r>
          </a:p>
        </p:txBody>
      </p:sp>
      <p:sp>
        <p:nvSpPr>
          <p:cNvPr id="4" name="Slide Number Placeholder 3"/>
          <p:cNvSpPr>
            <a:spLocks noGrp="1"/>
          </p:cNvSpPr>
          <p:nvPr>
            <p:ph type="sldNum" sz="quarter" idx="5"/>
          </p:nvPr>
        </p:nvSpPr>
        <p:spPr/>
        <p:txBody>
          <a:bodyPr/>
          <a:lstStyle/>
          <a:p>
            <a:fld id="{AA1623FD-E39A-5D47-9B4B-CE96F6F3120E}" type="slidenum">
              <a:rPr lang="en-US" smtClean="0"/>
              <a:t>7</a:t>
            </a:fld>
            <a:endParaRPr lang="en-US"/>
          </a:p>
        </p:txBody>
      </p:sp>
    </p:spTree>
    <p:extLst>
      <p:ext uri="{BB962C8B-B14F-4D97-AF65-F5344CB8AC3E}">
        <p14:creationId xmlns:p14="http://schemas.microsoft.com/office/powerpoint/2010/main" val="361070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logs may look like on the management console for these EDRs.</a:t>
            </a:r>
          </a:p>
        </p:txBody>
      </p:sp>
      <p:sp>
        <p:nvSpPr>
          <p:cNvPr id="4" name="Slide Number Placeholder 3"/>
          <p:cNvSpPr>
            <a:spLocks noGrp="1"/>
          </p:cNvSpPr>
          <p:nvPr>
            <p:ph type="sldNum" sz="quarter" idx="5"/>
          </p:nvPr>
        </p:nvSpPr>
        <p:spPr/>
        <p:txBody>
          <a:bodyPr/>
          <a:lstStyle/>
          <a:p>
            <a:fld id="{AA1623FD-E39A-5D47-9B4B-CE96F6F3120E}" type="slidenum">
              <a:rPr lang="en-US" smtClean="0"/>
              <a:t>8</a:t>
            </a:fld>
            <a:endParaRPr lang="en-US"/>
          </a:p>
        </p:txBody>
      </p:sp>
    </p:spTree>
    <p:extLst>
      <p:ext uri="{BB962C8B-B14F-4D97-AF65-F5344CB8AC3E}">
        <p14:creationId xmlns:p14="http://schemas.microsoft.com/office/powerpoint/2010/main" val="2405053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logs we can infer EDRs must operate something like the image on the right. They need to have some insight into what operations we are attempting to perform to log the function and/or block it.</a:t>
            </a:r>
          </a:p>
          <a:p>
            <a:endParaRPr lang="en-US" dirty="0"/>
          </a:p>
          <a:p>
            <a:r>
              <a:rPr lang="en-US" dirty="0"/>
              <a:t>On the left you can see some options that reinforce this idea that it needs knowledge as to what we're doing.</a:t>
            </a:r>
          </a:p>
          <a:p>
            <a:endParaRPr lang="en-US" dirty="0"/>
          </a:p>
          <a:p>
            <a:r>
              <a:rPr lang="en-US" dirty="0"/>
              <a:t>This is key as we need to understand the HOW behind this, which we will get into later.</a:t>
            </a:r>
          </a:p>
          <a:p>
            <a:endParaRPr lang="en-US" dirty="0"/>
          </a:p>
          <a:p>
            <a:r>
              <a:rPr lang="en-US" dirty="0"/>
              <a:t>Another point </a:t>
            </a:r>
            <a:r>
              <a:rPr lang="en-US" dirty="0" err="1"/>
              <a:t>i</a:t>
            </a:r>
            <a:r>
              <a:rPr lang="en-US" dirty="0"/>
              <a:t> want to mention is that there is room for other weaknesses in this product I won't go into detail about, such as configuration weaknesses with weak blacklists (blacklisting apps by path rather than hash, </a:t>
            </a:r>
            <a:r>
              <a:rPr lang="en-US" dirty="0" err="1"/>
              <a:t>etc</a:t>
            </a:r>
            <a:r>
              <a:rPr lang="en-US" dirty="0"/>
              <a:t>). </a:t>
            </a:r>
          </a:p>
          <a:p>
            <a:endParaRPr lang="en-US" dirty="0"/>
          </a:p>
          <a:p>
            <a:r>
              <a:rPr lang="en-US" dirty="0"/>
              <a:t>I won't be going into the config weaknesses much because we can more generically bypass EDRs as I'll show later.</a:t>
            </a:r>
          </a:p>
        </p:txBody>
      </p:sp>
      <p:sp>
        <p:nvSpPr>
          <p:cNvPr id="4" name="Slide Number Placeholder 3"/>
          <p:cNvSpPr>
            <a:spLocks noGrp="1"/>
          </p:cNvSpPr>
          <p:nvPr>
            <p:ph type="sldNum" sz="quarter" idx="5"/>
          </p:nvPr>
        </p:nvSpPr>
        <p:spPr/>
        <p:txBody>
          <a:bodyPr/>
          <a:lstStyle/>
          <a:p>
            <a:fld id="{8530193B-564F-4854-8A52-728F3FB19C85}" type="slidenum">
              <a:rPr lang="en-ZA" smtClean="0"/>
              <a:t>9</a:t>
            </a:fld>
            <a:endParaRPr lang="en-ZA" dirty="0"/>
          </a:p>
        </p:txBody>
      </p:sp>
    </p:spTree>
    <p:extLst>
      <p:ext uri="{BB962C8B-B14F-4D97-AF65-F5344CB8AC3E}">
        <p14:creationId xmlns:p14="http://schemas.microsoft.com/office/powerpoint/2010/main" val="262582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C926-F23B-4947-A8AD-15E7A9323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DB05E6-E75E-4E44-8D9F-77F8AD8278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45824-48F5-4CB3-94AA-955358387BE2}"/>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5" name="Footer Placeholder 4">
            <a:extLst>
              <a:ext uri="{FF2B5EF4-FFF2-40B4-BE49-F238E27FC236}">
                <a16:creationId xmlns:a16="http://schemas.microsoft.com/office/drawing/2014/main" id="{5EB2BE29-EFC5-4417-BA6D-3FCF3D6D4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91487-4F94-4F86-B855-9D04EC66A596}"/>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21132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44412-981F-438B-A447-AD5BA5AA22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AA824-47B1-481B-9B21-3DB3591744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1008C-4609-48CE-B7D4-0D6CC1D19FE0}"/>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5" name="Footer Placeholder 4">
            <a:extLst>
              <a:ext uri="{FF2B5EF4-FFF2-40B4-BE49-F238E27FC236}">
                <a16:creationId xmlns:a16="http://schemas.microsoft.com/office/drawing/2014/main" id="{5DFA37ED-7D55-4027-B1B9-6E13B9BBD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38365-78F5-46DC-B37A-8C1E765428E1}"/>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129668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81F2A-7964-49FD-8942-612D08B1B6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DD924-DFC3-4902-9D6A-C9E61CBCFE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263F7-14DB-47F0-8F9A-8397A4ED180A}"/>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5" name="Footer Placeholder 4">
            <a:extLst>
              <a:ext uri="{FF2B5EF4-FFF2-40B4-BE49-F238E27FC236}">
                <a16:creationId xmlns:a16="http://schemas.microsoft.com/office/drawing/2014/main" id="{EDDEEA65-AC31-4998-8907-D6A38349B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5C731-6399-4CC6-A5A6-6288FEF85EA5}"/>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348075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049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2D52-0D2A-440C-806F-24FECC451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A8D16-C5BE-4990-804E-B6CCDDFFB8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FD277-9230-4A1D-84C4-FBA5EBFD641B}"/>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5" name="Footer Placeholder 4">
            <a:extLst>
              <a:ext uri="{FF2B5EF4-FFF2-40B4-BE49-F238E27FC236}">
                <a16:creationId xmlns:a16="http://schemas.microsoft.com/office/drawing/2014/main" id="{85231EBC-500F-43BE-AD52-40348BBE8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50872-DB84-40CB-BD1C-58F8EA6FE172}"/>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4084645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AD2F-2E35-44F2-9A2B-645C854C3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B6C30-FA2F-49EA-837A-06B43E61A9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FD4ACB-18DC-4730-8C3E-D0FFC9716411}"/>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5" name="Footer Placeholder 4">
            <a:extLst>
              <a:ext uri="{FF2B5EF4-FFF2-40B4-BE49-F238E27FC236}">
                <a16:creationId xmlns:a16="http://schemas.microsoft.com/office/drawing/2014/main" id="{13FF57B3-901F-4C02-A669-F0260C813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BF802-E4B1-485C-A09B-A79B9A360008}"/>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10060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7979-E31D-4651-9638-5057C75E6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1795DB-9EB9-4FD0-91FC-F1DC223F33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34B59-126C-492A-8279-1D1AFFC4CF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D3DD73-FF99-4639-9024-0D9B8C887F11}"/>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6" name="Footer Placeholder 5">
            <a:extLst>
              <a:ext uri="{FF2B5EF4-FFF2-40B4-BE49-F238E27FC236}">
                <a16:creationId xmlns:a16="http://schemas.microsoft.com/office/drawing/2014/main" id="{9F34906E-8003-4F77-B118-2947A1684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162AC-D39E-4056-B919-2952ADDDC821}"/>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333820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9103-BD09-4430-B2D0-5B171D41D0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C505F-01F8-41F1-882E-5F3F421A5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C69981-77DC-4DB8-A976-937E4A0248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BADF16-1AF2-4450-B52C-B34F11D12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8C842-F748-4F71-BEEC-F9E5F33880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4572F-1C3F-452E-902D-12471388CF7E}"/>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8" name="Footer Placeholder 7">
            <a:extLst>
              <a:ext uri="{FF2B5EF4-FFF2-40B4-BE49-F238E27FC236}">
                <a16:creationId xmlns:a16="http://schemas.microsoft.com/office/drawing/2014/main" id="{B1F334B7-5D68-44CF-A5F3-49947D97B7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9B2AD-29CC-41D5-B3B8-EF1FC054D937}"/>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55254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40B1-20AA-4966-A9C1-A41B3F073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E2AF8-B6C8-4E6C-85CC-6E7F00901935}"/>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4" name="Footer Placeholder 3">
            <a:extLst>
              <a:ext uri="{FF2B5EF4-FFF2-40B4-BE49-F238E27FC236}">
                <a16:creationId xmlns:a16="http://schemas.microsoft.com/office/drawing/2014/main" id="{24C2AEF3-7BCC-4492-AE1F-7193FDB827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DD5B0E-700A-44C3-8FD5-B28FA00A2224}"/>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405498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FC281B-5DAC-4D7B-B93C-FA2C0A2EF72A}"/>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3" name="Footer Placeholder 2">
            <a:extLst>
              <a:ext uri="{FF2B5EF4-FFF2-40B4-BE49-F238E27FC236}">
                <a16:creationId xmlns:a16="http://schemas.microsoft.com/office/drawing/2014/main" id="{89DB9AC0-28E5-44C4-9B8B-BCC98A1BA0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31088-B041-44C5-A2C5-7FAE0365588C}"/>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30970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DB24-03E1-4D5B-B5E7-26AC7FEFA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19FEA-A173-4034-8F09-C4F1A14BBF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73CA8A-9C9F-4952-91B2-30D57D060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D1C9DC-B089-4265-AFAE-032EBCFEFC5F}"/>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6" name="Footer Placeholder 5">
            <a:extLst>
              <a:ext uri="{FF2B5EF4-FFF2-40B4-BE49-F238E27FC236}">
                <a16:creationId xmlns:a16="http://schemas.microsoft.com/office/drawing/2014/main" id="{D6551A50-568B-446E-89D5-36D73256AC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21067-CDB0-4F41-89FE-3937310FD932}"/>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348702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F97B-9495-41F9-825E-C76DE6E71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32FD6-782B-4605-B20D-64A6A021F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C2B920-EBED-4134-AEB6-44FA9F704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45FBF7-1300-471D-BB0C-D925B29388CF}"/>
              </a:ext>
            </a:extLst>
          </p:cNvPr>
          <p:cNvSpPr>
            <a:spLocks noGrp="1"/>
          </p:cNvSpPr>
          <p:nvPr>
            <p:ph type="dt" sz="half" idx="10"/>
          </p:nvPr>
        </p:nvSpPr>
        <p:spPr/>
        <p:txBody>
          <a:bodyPr/>
          <a:lstStyle/>
          <a:p>
            <a:fld id="{972977E0-A7AC-45FF-A6CE-D698EAFFB84F}" type="datetimeFigureOut">
              <a:rPr lang="en-US" smtClean="0"/>
              <a:t>2/27/19</a:t>
            </a:fld>
            <a:endParaRPr lang="en-US"/>
          </a:p>
        </p:txBody>
      </p:sp>
      <p:sp>
        <p:nvSpPr>
          <p:cNvPr id="6" name="Footer Placeholder 5">
            <a:extLst>
              <a:ext uri="{FF2B5EF4-FFF2-40B4-BE49-F238E27FC236}">
                <a16:creationId xmlns:a16="http://schemas.microsoft.com/office/drawing/2014/main" id="{FC2FA149-220C-4742-A35C-C5FEBC242B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FD304-EB33-4DBF-BA50-67A3B7A052C7}"/>
              </a:ext>
            </a:extLst>
          </p:cNvPr>
          <p:cNvSpPr>
            <a:spLocks noGrp="1"/>
          </p:cNvSpPr>
          <p:nvPr>
            <p:ph type="sldNum" sz="quarter" idx="12"/>
          </p:nvPr>
        </p:nvSpPr>
        <p:spPr/>
        <p:txBody>
          <a:bodyPr/>
          <a:lstStyle/>
          <a:p>
            <a:fld id="{77FDA751-F5DB-4B77-BCA0-8B228B395A2D}" type="slidenum">
              <a:rPr lang="en-US" smtClean="0"/>
              <a:t>‹#›</a:t>
            </a:fld>
            <a:endParaRPr lang="en-US"/>
          </a:p>
        </p:txBody>
      </p:sp>
    </p:spTree>
    <p:extLst>
      <p:ext uri="{BB962C8B-B14F-4D97-AF65-F5344CB8AC3E}">
        <p14:creationId xmlns:p14="http://schemas.microsoft.com/office/powerpoint/2010/main" val="271577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F33245-D2AE-4C90-96E5-12E75DB6DF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F522C1-5C5A-4985-9D5D-DCB1AF163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12EDEF-D870-43DE-B7FA-37E9DEEF65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2977E0-A7AC-45FF-A6CE-D698EAFFB84F}" type="datetimeFigureOut">
              <a:rPr lang="en-US" smtClean="0"/>
              <a:t>2/27/19</a:t>
            </a:fld>
            <a:endParaRPr lang="en-US"/>
          </a:p>
        </p:txBody>
      </p:sp>
      <p:sp>
        <p:nvSpPr>
          <p:cNvPr id="5" name="Footer Placeholder 4">
            <a:extLst>
              <a:ext uri="{FF2B5EF4-FFF2-40B4-BE49-F238E27FC236}">
                <a16:creationId xmlns:a16="http://schemas.microsoft.com/office/drawing/2014/main" id="{1CDAEF2A-2C15-4AE0-8278-5E58729D26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C3557F-C340-4F91-8222-43DF7167E3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DA751-F5DB-4B77-BCA0-8B228B395A2D}" type="slidenum">
              <a:rPr lang="en-US" smtClean="0"/>
              <a:t>‹#›</a:t>
            </a:fld>
            <a:endParaRPr lang="en-US"/>
          </a:p>
        </p:txBody>
      </p:sp>
    </p:spTree>
    <p:extLst>
      <p:ext uri="{BB962C8B-B14F-4D97-AF65-F5344CB8AC3E}">
        <p14:creationId xmlns:p14="http://schemas.microsoft.com/office/powerpoint/2010/main" val="235557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66DE71-08B9-4301-A6EF-9F6108B44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 y="0"/>
            <a:ext cx="12189359" cy="6858000"/>
          </a:xfrm>
          <a:prstGeom prst="rect">
            <a:avLst/>
          </a:prstGeom>
        </p:spPr>
      </p:pic>
      <p:sp>
        <p:nvSpPr>
          <p:cNvPr id="2" name="Title 1">
            <a:extLst>
              <a:ext uri="{FF2B5EF4-FFF2-40B4-BE49-F238E27FC236}">
                <a16:creationId xmlns:a16="http://schemas.microsoft.com/office/drawing/2014/main" id="{7E02EC01-966A-48DF-9287-12739498545A}"/>
              </a:ext>
            </a:extLst>
          </p:cNvPr>
          <p:cNvSpPr>
            <a:spLocks noGrp="1"/>
          </p:cNvSpPr>
          <p:nvPr>
            <p:ph type="ctrTitle"/>
          </p:nvPr>
        </p:nvSpPr>
        <p:spPr/>
        <p:txBody>
          <a:bodyPr/>
          <a:lstStyle/>
          <a:p>
            <a:r>
              <a:rPr lang="en-US" dirty="0"/>
              <a:t>EDR Internals and Bypasses</a:t>
            </a:r>
          </a:p>
        </p:txBody>
      </p:sp>
      <p:sp>
        <p:nvSpPr>
          <p:cNvPr id="3" name="Subtitle 2">
            <a:extLst>
              <a:ext uri="{FF2B5EF4-FFF2-40B4-BE49-F238E27FC236}">
                <a16:creationId xmlns:a16="http://schemas.microsoft.com/office/drawing/2014/main" id="{82E615D4-66A5-4F7C-BF38-2240E2DE60C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1605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F33D378-36F9-4226-A036-BDEA2EE78105}"/>
              </a:ext>
            </a:extLst>
          </p:cNvPr>
          <p:cNvPicPr>
            <a:picLocks noChangeAspect="1"/>
          </p:cNvPicPr>
          <p:nvPr/>
        </p:nvPicPr>
        <p:blipFill>
          <a:blip r:embed="rId3"/>
          <a:stretch>
            <a:fillRect/>
          </a:stretch>
        </p:blipFill>
        <p:spPr>
          <a:xfrm>
            <a:off x="5012830" y="1504776"/>
            <a:ext cx="6754627" cy="4129972"/>
          </a:xfrm>
          <a:prstGeom prst="rect">
            <a:avLst/>
          </a:prstGeom>
        </p:spPr>
      </p:pic>
      <p:sp>
        <p:nvSpPr>
          <p:cNvPr id="5" name="TextBox 4">
            <a:extLst>
              <a:ext uri="{FF2B5EF4-FFF2-40B4-BE49-F238E27FC236}">
                <a16:creationId xmlns:a16="http://schemas.microsoft.com/office/drawing/2014/main" id="{258BE0D7-05EC-A840-9BD6-54189F4C76D6}"/>
              </a:ext>
            </a:extLst>
          </p:cNvPr>
          <p:cNvSpPr txBox="1"/>
          <p:nvPr/>
        </p:nvSpPr>
        <p:spPr>
          <a:xfrm>
            <a:off x="556533" y="2857223"/>
            <a:ext cx="3527788"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Filter Drivers</a:t>
            </a:r>
          </a:p>
          <a:p>
            <a:pPr marL="285750" indent="-285750">
              <a:buFont typeface="Arial" panose="020B0604020202020204" pitchFamily="34" charset="0"/>
              <a:buChar char="•"/>
            </a:pPr>
            <a:r>
              <a:rPr lang="en-US" sz="2400" dirty="0"/>
              <a:t>Network Drivers</a:t>
            </a:r>
          </a:p>
          <a:p>
            <a:pPr marL="285750" indent="-285750">
              <a:buFont typeface="Arial" panose="020B0604020202020204" pitchFamily="34" charset="0"/>
              <a:buChar char="•"/>
            </a:pPr>
            <a:r>
              <a:rPr lang="en-US" sz="2400" dirty="0"/>
              <a:t>Software Drivers/Components</a:t>
            </a:r>
          </a:p>
          <a:p>
            <a:pPr marL="285750" indent="-285750">
              <a:buFont typeface="Arial" panose="020B0604020202020204" pitchFamily="34" charset="0"/>
              <a:buChar char="•"/>
            </a:pPr>
            <a:r>
              <a:rPr lang="en-US" sz="2400" dirty="0"/>
              <a:t>Userland Apps</a:t>
            </a:r>
          </a:p>
          <a:p>
            <a:pPr marL="285750" indent="-285750">
              <a:buFont typeface="Arial" panose="020B0604020202020204" pitchFamily="34" charset="0"/>
              <a:buChar char="•"/>
            </a:pPr>
            <a:endParaRPr lang="en-US" sz="2400" dirty="0"/>
          </a:p>
        </p:txBody>
      </p:sp>
      <p:cxnSp>
        <p:nvCxnSpPr>
          <p:cNvPr id="7" name="Straight Arrow Connector 6">
            <a:extLst>
              <a:ext uri="{FF2B5EF4-FFF2-40B4-BE49-F238E27FC236}">
                <a16:creationId xmlns:a16="http://schemas.microsoft.com/office/drawing/2014/main" id="{2B467D25-797D-4A4C-AB6A-13FBE959E433}"/>
              </a:ext>
            </a:extLst>
          </p:cNvPr>
          <p:cNvCxnSpPr>
            <a:cxnSpLocks/>
          </p:cNvCxnSpPr>
          <p:nvPr/>
        </p:nvCxnSpPr>
        <p:spPr>
          <a:xfrm flipH="1">
            <a:off x="3849189" y="3657644"/>
            <a:ext cx="1163641" cy="19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FFFE028-4AD5-BE45-9FE5-819F546279EE}"/>
              </a:ext>
            </a:extLst>
          </p:cNvPr>
          <p:cNvSpPr>
            <a:spLocks noGrp="1"/>
          </p:cNvSpPr>
          <p:nvPr>
            <p:ph type="title"/>
          </p:nvPr>
        </p:nvSpPr>
        <p:spPr/>
        <p:txBody>
          <a:bodyPr/>
          <a:lstStyle/>
          <a:p>
            <a:r>
              <a:rPr lang="en-US" dirty="0"/>
              <a:t>General Components</a:t>
            </a:r>
          </a:p>
        </p:txBody>
      </p:sp>
    </p:spTree>
    <p:extLst>
      <p:ext uri="{BB962C8B-B14F-4D97-AF65-F5344CB8AC3E}">
        <p14:creationId xmlns:p14="http://schemas.microsoft.com/office/powerpoint/2010/main" val="4099603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E8957-35F1-3A49-91D0-7BBA17ED1F78}"/>
              </a:ext>
            </a:extLst>
          </p:cNvPr>
          <p:cNvSpPr>
            <a:spLocks noGrp="1"/>
          </p:cNvSpPr>
          <p:nvPr>
            <p:ph type="title"/>
          </p:nvPr>
        </p:nvSpPr>
        <p:spPr/>
        <p:txBody>
          <a:bodyPr/>
          <a:lstStyle/>
          <a:p>
            <a:r>
              <a:rPr lang="en-US" dirty="0"/>
              <a:t>Key Component – filter Driver</a:t>
            </a:r>
          </a:p>
        </p:txBody>
      </p:sp>
      <p:pic>
        <p:nvPicPr>
          <p:cNvPr id="4" name="Content Placeholder 3">
            <a:extLst>
              <a:ext uri="{FF2B5EF4-FFF2-40B4-BE49-F238E27FC236}">
                <a16:creationId xmlns:a16="http://schemas.microsoft.com/office/drawing/2014/main" id="{A35BB18B-1DD4-D242-8BDC-FB02FB4D25B7}"/>
              </a:ext>
            </a:extLst>
          </p:cNvPr>
          <p:cNvPicPr>
            <a:picLocks noGrp="1" noChangeAspect="1"/>
          </p:cNvPicPr>
          <p:nvPr>
            <p:ph idx="1"/>
          </p:nvPr>
        </p:nvPicPr>
        <p:blipFill>
          <a:blip r:embed="rId3"/>
          <a:stretch>
            <a:fillRect/>
          </a:stretch>
        </p:blipFill>
        <p:spPr>
          <a:xfrm>
            <a:off x="3101534" y="1690688"/>
            <a:ext cx="5988932" cy="4506722"/>
          </a:xfrm>
          <a:prstGeom prst="rect">
            <a:avLst/>
          </a:prstGeom>
        </p:spPr>
      </p:pic>
    </p:spTree>
    <p:extLst>
      <p:ext uri="{BB962C8B-B14F-4D97-AF65-F5344CB8AC3E}">
        <p14:creationId xmlns:p14="http://schemas.microsoft.com/office/powerpoint/2010/main" val="77585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13B50-136C-4821-88D1-7686035F1188}"/>
              </a:ext>
            </a:extLst>
          </p:cNvPr>
          <p:cNvSpPr>
            <a:spLocks noGrp="1"/>
          </p:cNvSpPr>
          <p:nvPr>
            <p:ph type="title"/>
          </p:nvPr>
        </p:nvSpPr>
        <p:spPr/>
        <p:txBody>
          <a:bodyPr/>
          <a:lstStyle/>
          <a:p>
            <a:r>
              <a:rPr lang="en-AU" dirty="0"/>
              <a:t>Windows &amp; EDR Internals</a:t>
            </a:r>
          </a:p>
        </p:txBody>
      </p:sp>
    </p:spTree>
    <p:extLst>
      <p:ext uri="{BB962C8B-B14F-4D97-AF65-F5344CB8AC3E}">
        <p14:creationId xmlns:p14="http://schemas.microsoft.com/office/powerpoint/2010/main" val="388326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857B-FDE9-AD4B-A5AD-26C743BACFD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t>Callbacks</a:t>
            </a:r>
          </a:p>
        </p:txBody>
      </p:sp>
      <p:sp>
        <p:nvSpPr>
          <p:cNvPr id="3" name="Content Placeholder 2">
            <a:extLst>
              <a:ext uri="{FF2B5EF4-FFF2-40B4-BE49-F238E27FC236}">
                <a16:creationId xmlns:a16="http://schemas.microsoft.com/office/drawing/2014/main" id="{DED34875-867E-734F-B663-BC049762C1C3}"/>
              </a:ext>
            </a:extLst>
          </p:cNvPr>
          <p:cNvSpPr>
            <a:spLocks noGrp="1"/>
          </p:cNvSpPr>
          <p:nvPr>
            <p:ph idx="1"/>
          </p:nvPr>
        </p:nvSpPr>
        <p:spPr>
          <a:xfrm>
            <a:off x="838200" y="1825625"/>
            <a:ext cx="4103077" cy="4379232"/>
          </a:xfrm>
        </p:spPr>
        <p:txBody>
          <a:bodyPr vert="horz" lIns="91440" tIns="45720" rIns="91440" bIns="45720" rtlCol="0">
            <a:normAutofit/>
          </a:bodyPr>
          <a:lstStyle/>
          <a:p>
            <a:pPr indent="-228600"/>
            <a:r>
              <a:rPr lang="en-US" sz="2000" dirty="0" err="1"/>
              <a:t>PsSetCreateProcessNotifyRoutine</a:t>
            </a:r>
            <a:endParaRPr lang="en-US" sz="2000" dirty="0"/>
          </a:p>
          <a:p>
            <a:pPr indent="-228600"/>
            <a:r>
              <a:rPr lang="en-US" sz="2000" dirty="0" err="1"/>
              <a:t>PsSetLoadImageNotifyRoutine</a:t>
            </a:r>
            <a:endParaRPr lang="en-US" sz="2000" dirty="0"/>
          </a:p>
          <a:p>
            <a:pPr indent="-228600"/>
            <a:r>
              <a:rPr lang="en-US" sz="2000" dirty="0" err="1"/>
              <a:t>PsSetCreateThreadNotifyRoutine</a:t>
            </a:r>
            <a:endParaRPr lang="en-US" sz="2000" dirty="0"/>
          </a:p>
          <a:p>
            <a:pPr indent="-228600"/>
            <a:r>
              <a:rPr lang="en-US" sz="2000" dirty="0" err="1"/>
              <a:t>ObRegisterCallbacks</a:t>
            </a:r>
            <a:r>
              <a:rPr lang="en-US" sz="2000" dirty="0"/>
              <a:t> (Handles)</a:t>
            </a:r>
          </a:p>
          <a:p>
            <a:pPr lvl="1" indent="-228600"/>
            <a:r>
              <a:rPr lang="en-US" sz="1800" dirty="0" err="1"/>
              <a:t>PsProcessType</a:t>
            </a:r>
            <a:endParaRPr lang="en-US" sz="1800" dirty="0"/>
          </a:p>
          <a:p>
            <a:pPr lvl="1" indent="-228600"/>
            <a:r>
              <a:rPr lang="en-US" sz="1800" dirty="0" err="1"/>
              <a:t>PsThreadType</a:t>
            </a:r>
            <a:endParaRPr lang="en-US" sz="1800" dirty="0"/>
          </a:p>
          <a:p>
            <a:pPr indent="-228600"/>
            <a:r>
              <a:rPr lang="en-US" sz="2000" dirty="0" err="1"/>
              <a:t>CmRegisterCallbacks</a:t>
            </a:r>
            <a:r>
              <a:rPr lang="en-US" sz="2000" dirty="0"/>
              <a:t> (Registry)</a:t>
            </a:r>
          </a:p>
          <a:p>
            <a:pPr indent="-228600"/>
            <a:r>
              <a:rPr lang="en-US" sz="2000" dirty="0"/>
              <a:t>Demo: Viewing callbacks</a:t>
            </a:r>
          </a:p>
          <a:p>
            <a:pPr indent="-228600"/>
            <a:endParaRPr lang="en-US" sz="2000" dirty="0"/>
          </a:p>
          <a:p>
            <a:pPr indent="-228600"/>
            <a:endParaRPr lang="en-US" sz="2000" dirty="0"/>
          </a:p>
        </p:txBody>
      </p:sp>
      <p:pic>
        <p:nvPicPr>
          <p:cNvPr id="6" name="Picture 5" descr="A picture containing screenshot&#10;&#10;Description automatically generated">
            <a:extLst>
              <a:ext uri="{FF2B5EF4-FFF2-40B4-BE49-F238E27FC236}">
                <a16:creationId xmlns:a16="http://schemas.microsoft.com/office/drawing/2014/main" id="{D68983B0-2912-0F44-8E6A-6EA8876CF26E}"/>
              </a:ext>
            </a:extLst>
          </p:cNvPr>
          <p:cNvPicPr>
            <a:picLocks noChangeAspect="1"/>
          </p:cNvPicPr>
          <p:nvPr/>
        </p:nvPicPr>
        <p:blipFill>
          <a:blip r:embed="rId3"/>
          <a:stretch>
            <a:fillRect/>
          </a:stretch>
        </p:blipFill>
        <p:spPr>
          <a:xfrm>
            <a:off x="4807642" y="3930287"/>
            <a:ext cx="6210300" cy="952500"/>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F50CCE20-B492-4D44-B9C8-0C77D0AFDAAB}"/>
              </a:ext>
            </a:extLst>
          </p:cNvPr>
          <p:cNvPicPr>
            <a:picLocks noChangeAspect="1"/>
          </p:cNvPicPr>
          <p:nvPr/>
        </p:nvPicPr>
        <p:blipFill>
          <a:blip r:embed="rId4"/>
          <a:stretch>
            <a:fillRect/>
          </a:stretch>
        </p:blipFill>
        <p:spPr>
          <a:xfrm>
            <a:off x="5043531" y="2608217"/>
            <a:ext cx="5996166" cy="1002574"/>
          </a:xfrm>
          <a:prstGeom prst="rect">
            <a:avLst/>
          </a:prstGeom>
        </p:spPr>
      </p:pic>
    </p:spTree>
    <p:extLst>
      <p:ext uri="{BB962C8B-B14F-4D97-AF65-F5344CB8AC3E}">
        <p14:creationId xmlns:p14="http://schemas.microsoft.com/office/powerpoint/2010/main" val="3647902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F3E2-0DA0-C841-86C4-F9A14E8732D8}"/>
              </a:ext>
            </a:extLst>
          </p:cNvPr>
          <p:cNvSpPr>
            <a:spLocks noGrp="1"/>
          </p:cNvSpPr>
          <p:nvPr>
            <p:ph type="title"/>
          </p:nvPr>
        </p:nvSpPr>
        <p:spPr>
          <a:xfrm>
            <a:off x="838200" y="365125"/>
            <a:ext cx="6304880" cy="1325563"/>
          </a:xfrm>
        </p:spPr>
        <p:txBody>
          <a:bodyPr/>
          <a:lstStyle/>
          <a:p>
            <a:r>
              <a:rPr lang="en-US" dirty="0" err="1"/>
              <a:t>Patchguard</a:t>
            </a:r>
            <a:r>
              <a:rPr lang="en-US" dirty="0"/>
              <a:t> Overview</a:t>
            </a:r>
          </a:p>
        </p:txBody>
      </p:sp>
      <p:sp>
        <p:nvSpPr>
          <p:cNvPr id="4" name="Rectangle 3">
            <a:extLst>
              <a:ext uri="{FF2B5EF4-FFF2-40B4-BE49-F238E27FC236}">
                <a16:creationId xmlns:a16="http://schemas.microsoft.com/office/drawing/2014/main" id="{1C4B30D4-B5D5-5742-B82B-03D9699F1A8E}"/>
              </a:ext>
            </a:extLst>
          </p:cNvPr>
          <p:cNvSpPr/>
          <p:nvPr/>
        </p:nvSpPr>
        <p:spPr>
          <a:xfrm>
            <a:off x="7143080" y="808293"/>
            <a:ext cx="1807535" cy="1010093"/>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5000"/>
                    <a:lumOff val="5000"/>
                  </a:schemeClr>
                </a:solidFill>
              </a:rPr>
              <a:t>Pseudorandom  Event</a:t>
            </a:r>
          </a:p>
        </p:txBody>
      </p:sp>
      <p:cxnSp>
        <p:nvCxnSpPr>
          <p:cNvPr id="5" name="Straight Arrow Connector 4">
            <a:extLst>
              <a:ext uri="{FF2B5EF4-FFF2-40B4-BE49-F238E27FC236}">
                <a16:creationId xmlns:a16="http://schemas.microsoft.com/office/drawing/2014/main" id="{40235ABD-349D-974A-AD52-6D2F97450150}"/>
              </a:ext>
            </a:extLst>
          </p:cNvPr>
          <p:cNvCxnSpPr>
            <a:stCxn id="4" idx="2"/>
          </p:cNvCxnSpPr>
          <p:nvPr/>
        </p:nvCxnSpPr>
        <p:spPr>
          <a:xfrm flipH="1">
            <a:off x="8046847" y="1818386"/>
            <a:ext cx="1" cy="850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D450DE-4C5E-194B-A7BF-D543838C4625}"/>
              </a:ext>
            </a:extLst>
          </p:cNvPr>
          <p:cNvSpPr txBox="1"/>
          <p:nvPr/>
        </p:nvSpPr>
        <p:spPr>
          <a:xfrm>
            <a:off x="8046847" y="2044477"/>
            <a:ext cx="2508828" cy="369332"/>
          </a:xfrm>
          <a:prstGeom prst="rect">
            <a:avLst/>
          </a:prstGeom>
          <a:noFill/>
        </p:spPr>
        <p:txBody>
          <a:bodyPr wrap="none" rtlCol="0">
            <a:spAutoFit/>
          </a:bodyPr>
          <a:lstStyle/>
          <a:p>
            <a:r>
              <a:rPr lang="en-US" dirty="0"/>
              <a:t>Wake </a:t>
            </a:r>
            <a:r>
              <a:rPr lang="en-US" dirty="0" err="1"/>
              <a:t>Patchguard</a:t>
            </a:r>
            <a:r>
              <a:rPr lang="en-US" dirty="0"/>
              <a:t> Thread</a:t>
            </a:r>
          </a:p>
        </p:txBody>
      </p:sp>
      <p:sp>
        <p:nvSpPr>
          <p:cNvPr id="7" name="Rectangle 6">
            <a:extLst>
              <a:ext uri="{FF2B5EF4-FFF2-40B4-BE49-F238E27FC236}">
                <a16:creationId xmlns:a16="http://schemas.microsoft.com/office/drawing/2014/main" id="{85D8905C-DE15-0249-98A1-BBCF9A3A7EDC}"/>
              </a:ext>
            </a:extLst>
          </p:cNvPr>
          <p:cNvSpPr/>
          <p:nvPr/>
        </p:nvSpPr>
        <p:spPr>
          <a:xfrm>
            <a:off x="6096000" y="2668990"/>
            <a:ext cx="3901693" cy="850605"/>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2">
                    <a:lumMod val="95000"/>
                    <a:lumOff val="5000"/>
                  </a:schemeClr>
                </a:solidFill>
              </a:rPr>
              <a:t>Patchguard</a:t>
            </a:r>
            <a:r>
              <a:rPr lang="en-US" dirty="0">
                <a:solidFill>
                  <a:schemeClr val="tx2">
                    <a:lumMod val="95000"/>
                    <a:lumOff val="5000"/>
                  </a:schemeClr>
                </a:solidFill>
              </a:rPr>
              <a:t>[Verify critical structure a*]</a:t>
            </a:r>
          </a:p>
        </p:txBody>
      </p:sp>
      <p:cxnSp>
        <p:nvCxnSpPr>
          <p:cNvPr id="8" name="Straight Arrow Connector 7">
            <a:extLst>
              <a:ext uri="{FF2B5EF4-FFF2-40B4-BE49-F238E27FC236}">
                <a16:creationId xmlns:a16="http://schemas.microsoft.com/office/drawing/2014/main" id="{FFD863AB-A452-0845-9FBB-06E791851FC3}"/>
              </a:ext>
            </a:extLst>
          </p:cNvPr>
          <p:cNvCxnSpPr/>
          <p:nvPr/>
        </p:nvCxnSpPr>
        <p:spPr>
          <a:xfrm>
            <a:off x="8557210" y="3519595"/>
            <a:ext cx="1031358" cy="861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97BDDE04-5ADE-E64C-80AA-396E5B59213F}"/>
              </a:ext>
            </a:extLst>
          </p:cNvPr>
          <p:cNvSpPr/>
          <p:nvPr/>
        </p:nvSpPr>
        <p:spPr>
          <a:xfrm>
            <a:off x="9072889" y="4433995"/>
            <a:ext cx="2190307" cy="808074"/>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95000"/>
                    <a:lumOff val="5000"/>
                  </a:schemeClr>
                </a:solidFill>
              </a:rPr>
              <a:t>Sleep(1000)</a:t>
            </a:r>
          </a:p>
        </p:txBody>
      </p:sp>
      <p:cxnSp>
        <p:nvCxnSpPr>
          <p:cNvPr id="10" name="Straight Arrow Connector 9">
            <a:extLst>
              <a:ext uri="{FF2B5EF4-FFF2-40B4-BE49-F238E27FC236}">
                <a16:creationId xmlns:a16="http://schemas.microsoft.com/office/drawing/2014/main" id="{C30CB993-258B-9D4C-8839-32C140052DC2}"/>
              </a:ext>
            </a:extLst>
          </p:cNvPr>
          <p:cNvCxnSpPr/>
          <p:nvPr/>
        </p:nvCxnSpPr>
        <p:spPr>
          <a:xfrm flipH="1">
            <a:off x="6728410" y="3519595"/>
            <a:ext cx="1010093" cy="744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A screenshot of a cell phone&#10;&#10;Description automatically generated">
            <a:extLst>
              <a:ext uri="{FF2B5EF4-FFF2-40B4-BE49-F238E27FC236}">
                <a16:creationId xmlns:a16="http://schemas.microsoft.com/office/drawing/2014/main" id="{897946E0-B5F5-E946-8912-45046B081198}"/>
              </a:ext>
            </a:extLst>
          </p:cNvPr>
          <p:cNvPicPr>
            <a:picLocks noChangeAspect="1"/>
          </p:cNvPicPr>
          <p:nvPr/>
        </p:nvPicPr>
        <p:blipFill>
          <a:blip r:embed="rId3"/>
          <a:stretch>
            <a:fillRect/>
          </a:stretch>
        </p:blipFill>
        <p:spPr>
          <a:xfrm>
            <a:off x="5030945" y="4303686"/>
            <a:ext cx="3117140" cy="1798350"/>
          </a:xfrm>
          <a:prstGeom prst="rect">
            <a:avLst/>
          </a:prstGeom>
        </p:spPr>
      </p:pic>
    </p:spTree>
    <p:extLst>
      <p:ext uri="{BB962C8B-B14F-4D97-AF65-F5344CB8AC3E}">
        <p14:creationId xmlns:p14="http://schemas.microsoft.com/office/powerpoint/2010/main" val="294976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0F3EF-BB5B-3347-BEC0-027716237B2E}"/>
              </a:ext>
            </a:extLst>
          </p:cNvPr>
          <p:cNvSpPr>
            <a:spLocks noGrp="1"/>
          </p:cNvSpPr>
          <p:nvPr>
            <p:ph type="title"/>
          </p:nvPr>
        </p:nvSpPr>
        <p:spPr>
          <a:xfrm>
            <a:off x="838200" y="365125"/>
            <a:ext cx="4396273" cy="1325563"/>
          </a:xfrm>
        </p:spPr>
        <p:txBody>
          <a:bodyPr/>
          <a:lstStyle/>
          <a:p>
            <a:r>
              <a:rPr lang="en-US" dirty="0"/>
              <a:t>SYSCALLS &amp; NTDLL</a:t>
            </a:r>
          </a:p>
        </p:txBody>
      </p:sp>
      <p:pic>
        <p:nvPicPr>
          <p:cNvPr id="5" name="Picture Placeholder 4" descr="A screenshot of a cell phone&#10;&#10;Description automatically generated">
            <a:extLst>
              <a:ext uri="{FF2B5EF4-FFF2-40B4-BE49-F238E27FC236}">
                <a16:creationId xmlns:a16="http://schemas.microsoft.com/office/drawing/2014/main" id="{487CA046-EBA8-C445-8C0A-CA628BA317AD}"/>
              </a:ext>
            </a:extLst>
          </p:cNvPr>
          <p:cNvPicPr>
            <a:picLocks noGrp="1" noChangeAspect="1"/>
          </p:cNvPicPr>
          <p:nvPr>
            <p:ph type="pic" sz="quarter" idx="14"/>
          </p:nvPr>
        </p:nvPicPr>
        <p:blipFill>
          <a:blip r:embed="rId3"/>
          <a:srcRect l="15859" r="15859"/>
          <a:stretch>
            <a:fillRect/>
          </a:stretch>
        </p:blipFill>
        <p:spPr>
          <a:xfrm>
            <a:off x="5234473" y="549375"/>
            <a:ext cx="5472113" cy="5759250"/>
          </a:xfrm>
          <a:prstGeom prst="rect">
            <a:avLst/>
          </a:prstGeom>
          <a:noFill/>
        </p:spPr>
      </p:pic>
      <p:sp>
        <p:nvSpPr>
          <p:cNvPr id="6" name="Rectangle 5">
            <a:extLst>
              <a:ext uri="{FF2B5EF4-FFF2-40B4-BE49-F238E27FC236}">
                <a16:creationId xmlns:a16="http://schemas.microsoft.com/office/drawing/2014/main" id="{95FBF23A-0F26-BE4E-A005-877A6E6805CC}"/>
              </a:ext>
            </a:extLst>
          </p:cNvPr>
          <p:cNvSpPr/>
          <p:nvPr/>
        </p:nvSpPr>
        <p:spPr>
          <a:xfrm>
            <a:off x="5607697" y="2374641"/>
            <a:ext cx="3648270" cy="10543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771E84E-1332-064E-9B7C-A176A02D0A37}"/>
              </a:ext>
            </a:extLst>
          </p:cNvPr>
          <p:cNvSpPr/>
          <p:nvPr/>
        </p:nvSpPr>
        <p:spPr>
          <a:xfrm>
            <a:off x="3251719" y="2705878"/>
            <a:ext cx="1376266" cy="63448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ysClr val="windowText" lastClr="000000"/>
                </a:solidFill>
              </a:rPr>
              <a:t>EDR.dll</a:t>
            </a:r>
            <a:endParaRPr lang="en-US" dirty="0">
              <a:solidFill>
                <a:sysClr val="windowText" lastClr="000000"/>
              </a:solidFill>
            </a:endParaRPr>
          </a:p>
        </p:txBody>
      </p:sp>
      <p:cxnSp>
        <p:nvCxnSpPr>
          <p:cNvPr id="9" name="Straight Arrow Connector 8">
            <a:extLst>
              <a:ext uri="{FF2B5EF4-FFF2-40B4-BE49-F238E27FC236}">
                <a16:creationId xmlns:a16="http://schemas.microsoft.com/office/drawing/2014/main" id="{82552D1C-E43E-634A-8299-07E7BE48DA50}"/>
              </a:ext>
            </a:extLst>
          </p:cNvPr>
          <p:cNvCxnSpPr/>
          <p:nvPr/>
        </p:nvCxnSpPr>
        <p:spPr>
          <a:xfrm flipH="1">
            <a:off x="4627985" y="3191069"/>
            <a:ext cx="1468015"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F46D91F9-43BB-5148-B52E-F241C7AA54C1}"/>
                  </a:ext>
                </a:extLst>
              </p14:cNvPr>
              <p14:cNvContentPartPr/>
              <p14:nvPr/>
            </p14:nvContentPartPr>
            <p14:xfrm>
              <a:off x="5751977" y="3431476"/>
              <a:ext cx="1837080" cy="830160"/>
            </p14:xfrm>
          </p:contentPart>
        </mc:Choice>
        <mc:Fallback xmlns="">
          <p:pic>
            <p:nvPicPr>
              <p:cNvPr id="13" name="Ink 12">
                <a:extLst>
                  <a:ext uri="{FF2B5EF4-FFF2-40B4-BE49-F238E27FC236}">
                    <a16:creationId xmlns:a16="http://schemas.microsoft.com/office/drawing/2014/main" id="{F46D91F9-43BB-5148-B52E-F241C7AA54C1}"/>
                  </a:ext>
                </a:extLst>
              </p:cNvPr>
              <p:cNvPicPr/>
              <p:nvPr/>
            </p:nvPicPr>
            <p:blipFill>
              <a:blip r:embed="rId5"/>
              <a:stretch>
                <a:fillRect/>
              </a:stretch>
            </p:blipFill>
            <p:spPr>
              <a:xfrm>
                <a:off x="5742977" y="3422836"/>
                <a:ext cx="1854720" cy="847800"/>
              </a:xfrm>
              <a:prstGeom prst="rect">
                <a:avLst/>
              </a:prstGeom>
            </p:spPr>
          </p:pic>
        </mc:Fallback>
      </mc:AlternateContent>
    </p:spTree>
    <p:extLst>
      <p:ext uri="{BB962C8B-B14F-4D97-AF65-F5344CB8AC3E}">
        <p14:creationId xmlns:p14="http://schemas.microsoft.com/office/powerpoint/2010/main" val="35285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1885DE12-526D-FE46-8AD3-04CE04F976A1}"/>
              </a:ext>
            </a:extLst>
          </p:cNvPr>
          <p:cNvPicPr>
            <a:picLocks noGrp="1" noChangeAspect="1"/>
          </p:cNvPicPr>
          <p:nvPr>
            <p:ph idx="1"/>
          </p:nvPr>
        </p:nvPicPr>
        <p:blipFill>
          <a:blip r:embed="rId3"/>
          <a:stretch>
            <a:fillRect/>
          </a:stretch>
        </p:blipFill>
        <p:spPr>
          <a:xfrm>
            <a:off x="3669584" y="2978886"/>
            <a:ext cx="7070895" cy="1153673"/>
          </a:xfrm>
        </p:spPr>
      </p:pic>
      <p:sp>
        <p:nvSpPr>
          <p:cNvPr id="2" name="Title 1">
            <a:extLst>
              <a:ext uri="{FF2B5EF4-FFF2-40B4-BE49-F238E27FC236}">
                <a16:creationId xmlns:a16="http://schemas.microsoft.com/office/drawing/2014/main" id="{1B5A2186-EDB5-714A-81CA-51F95DBA7F14}"/>
              </a:ext>
            </a:extLst>
          </p:cNvPr>
          <p:cNvSpPr>
            <a:spLocks noGrp="1"/>
          </p:cNvSpPr>
          <p:nvPr>
            <p:ph type="title"/>
          </p:nvPr>
        </p:nvSpPr>
        <p:spPr/>
        <p:txBody>
          <a:bodyPr/>
          <a:lstStyle/>
          <a:p>
            <a:r>
              <a:rPr lang="en-US" dirty="0"/>
              <a:t>SYSCALLS pt.2</a:t>
            </a:r>
          </a:p>
        </p:txBody>
      </p:sp>
      <p:pic>
        <p:nvPicPr>
          <p:cNvPr id="4" name="Picture 3" descr="A screenshot of a cell phone&#10;&#10;Description automatically generated">
            <a:extLst>
              <a:ext uri="{FF2B5EF4-FFF2-40B4-BE49-F238E27FC236}">
                <a16:creationId xmlns:a16="http://schemas.microsoft.com/office/drawing/2014/main" id="{4A6EF954-9764-6B4F-A4AE-B512BE24E35E}"/>
              </a:ext>
            </a:extLst>
          </p:cNvPr>
          <p:cNvPicPr>
            <a:picLocks noChangeAspect="1"/>
          </p:cNvPicPr>
          <p:nvPr/>
        </p:nvPicPr>
        <p:blipFill>
          <a:blip r:embed="rId4"/>
          <a:stretch>
            <a:fillRect/>
          </a:stretch>
        </p:blipFill>
        <p:spPr>
          <a:xfrm>
            <a:off x="4040138" y="1268495"/>
            <a:ext cx="5975427" cy="1153672"/>
          </a:xfrm>
          <a:prstGeom prst="rect">
            <a:avLst/>
          </a:prstGeom>
        </p:spPr>
      </p:pic>
      <p:cxnSp>
        <p:nvCxnSpPr>
          <p:cNvPr id="6" name="Straight Arrow Connector 5">
            <a:extLst>
              <a:ext uri="{FF2B5EF4-FFF2-40B4-BE49-F238E27FC236}">
                <a16:creationId xmlns:a16="http://schemas.microsoft.com/office/drawing/2014/main" id="{074759EC-15C4-1C46-96FA-A05DEA602AD9}"/>
              </a:ext>
            </a:extLst>
          </p:cNvPr>
          <p:cNvCxnSpPr>
            <a:stCxn id="4" idx="2"/>
          </p:cNvCxnSpPr>
          <p:nvPr/>
        </p:nvCxnSpPr>
        <p:spPr>
          <a:xfrm>
            <a:off x="7027852" y="2422167"/>
            <a:ext cx="0" cy="557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B2397FF-AFFA-094F-9C5E-AD822AB1B6FF}"/>
              </a:ext>
            </a:extLst>
          </p:cNvPr>
          <p:cNvSpPr/>
          <p:nvPr/>
        </p:nvSpPr>
        <p:spPr>
          <a:xfrm>
            <a:off x="7016966" y="3301384"/>
            <a:ext cx="3723513" cy="1947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869E09E-6830-4141-AC78-F821D2DF8E0D}"/>
              </a:ext>
            </a:extLst>
          </p:cNvPr>
          <p:cNvCxnSpPr/>
          <p:nvPr/>
        </p:nvCxnSpPr>
        <p:spPr>
          <a:xfrm flipH="1">
            <a:off x="4280333" y="4152741"/>
            <a:ext cx="1456266" cy="545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Content Placeholder 4" descr="A screenshot of a cell phone&#10;&#10;Description automatically generated">
            <a:extLst>
              <a:ext uri="{FF2B5EF4-FFF2-40B4-BE49-F238E27FC236}">
                <a16:creationId xmlns:a16="http://schemas.microsoft.com/office/drawing/2014/main" id="{1091AD7F-C125-4147-AEB0-C927836B0902}"/>
              </a:ext>
            </a:extLst>
          </p:cNvPr>
          <p:cNvPicPr>
            <a:picLocks noChangeAspect="1"/>
          </p:cNvPicPr>
          <p:nvPr/>
        </p:nvPicPr>
        <p:blipFill rotWithShape="1">
          <a:blip r:embed="rId5"/>
          <a:srcRect l="45534" r="262"/>
          <a:stretch/>
        </p:blipFill>
        <p:spPr>
          <a:xfrm>
            <a:off x="770481" y="4327682"/>
            <a:ext cx="3509852" cy="479233"/>
          </a:xfrm>
          <a:prstGeom prst="rect">
            <a:avLst/>
          </a:prstGeom>
        </p:spPr>
      </p:pic>
      <p:pic>
        <p:nvPicPr>
          <p:cNvPr id="12" name="Picture 11">
            <a:extLst>
              <a:ext uri="{FF2B5EF4-FFF2-40B4-BE49-F238E27FC236}">
                <a16:creationId xmlns:a16="http://schemas.microsoft.com/office/drawing/2014/main" id="{757430AC-37C7-5A4B-890A-E6242D167FBD}"/>
              </a:ext>
            </a:extLst>
          </p:cNvPr>
          <p:cNvPicPr>
            <a:picLocks noChangeAspect="1"/>
          </p:cNvPicPr>
          <p:nvPr/>
        </p:nvPicPr>
        <p:blipFill rotWithShape="1">
          <a:blip r:embed="rId6"/>
          <a:srcRect l="42162"/>
          <a:stretch/>
        </p:blipFill>
        <p:spPr>
          <a:xfrm>
            <a:off x="838200" y="5083888"/>
            <a:ext cx="3196175" cy="479815"/>
          </a:xfrm>
          <a:prstGeom prst="rect">
            <a:avLst/>
          </a:prstGeom>
        </p:spPr>
      </p:pic>
      <p:cxnSp>
        <p:nvCxnSpPr>
          <p:cNvPr id="14" name="Straight Arrow Connector 13">
            <a:extLst>
              <a:ext uri="{FF2B5EF4-FFF2-40B4-BE49-F238E27FC236}">
                <a16:creationId xmlns:a16="http://schemas.microsoft.com/office/drawing/2014/main" id="{EE2F0F38-A73A-5F4E-95B8-533B584132FD}"/>
              </a:ext>
            </a:extLst>
          </p:cNvPr>
          <p:cNvCxnSpPr>
            <a:stCxn id="11" idx="2"/>
            <a:endCxn id="12" idx="0"/>
          </p:cNvCxnSpPr>
          <p:nvPr/>
        </p:nvCxnSpPr>
        <p:spPr>
          <a:xfrm flipH="1">
            <a:off x="2436288" y="4806915"/>
            <a:ext cx="89119" cy="276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C8C3B0B-BA1E-4146-A5FC-F31F74EC7868}"/>
              </a:ext>
            </a:extLst>
          </p:cNvPr>
          <p:cNvCxnSpPr/>
          <p:nvPr/>
        </p:nvCxnSpPr>
        <p:spPr>
          <a:xfrm>
            <a:off x="8041513" y="4159480"/>
            <a:ext cx="1049866" cy="576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A762801-23A3-F84B-BD65-5D530551188C}"/>
              </a:ext>
            </a:extLst>
          </p:cNvPr>
          <p:cNvPicPr>
            <a:picLocks noChangeAspect="1"/>
          </p:cNvPicPr>
          <p:nvPr/>
        </p:nvPicPr>
        <p:blipFill>
          <a:blip r:embed="rId7"/>
          <a:stretch>
            <a:fillRect/>
          </a:stretch>
        </p:blipFill>
        <p:spPr>
          <a:xfrm>
            <a:off x="8751208" y="4736315"/>
            <a:ext cx="1989271" cy="1513576"/>
          </a:xfrm>
          <a:prstGeom prst="rect">
            <a:avLst/>
          </a:prstGeom>
        </p:spPr>
      </p:pic>
    </p:spTree>
    <p:extLst>
      <p:ext uri="{BB962C8B-B14F-4D97-AF65-F5344CB8AC3E}">
        <p14:creationId xmlns:p14="http://schemas.microsoft.com/office/powerpoint/2010/main" val="12023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ECCBD4-A660-4C84-97BA-F4EFDFE8F0AA}"/>
              </a:ext>
            </a:extLst>
          </p:cNvPr>
          <p:cNvSpPr>
            <a:spLocks noGrp="1"/>
          </p:cNvSpPr>
          <p:nvPr>
            <p:ph idx="1"/>
          </p:nvPr>
        </p:nvSpPr>
        <p:spPr>
          <a:xfrm>
            <a:off x="838200" y="1945309"/>
            <a:ext cx="3363974" cy="3415622"/>
          </a:xfrm>
        </p:spPr>
        <p:txBody>
          <a:bodyPr vert="horz" lIns="91440" tIns="45720" rIns="91440" bIns="45720" rtlCol="0">
            <a:normAutofit/>
          </a:bodyPr>
          <a:lstStyle/>
          <a:p>
            <a:pPr indent="-228600"/>
            <a:r>
              <a:rPr lang="en-US" sz="2000" dirty="0"/>
              <a:t>Driver -&gt; </a:t>
            </a:r>
            <a:r>
              <a:rPr lang="en-US" sz="2000" dirty="0" err="1"/>
              <a:t>FltSendMessage</a:t>
            </a:r>
            <a:r>
              <a:rPr lang="en-US" sz="2000" dirty="0"/>
              <a:t> (or similar)</a:t>
            </a:r>
          </a:p>
          <a:p>
            <a:pPr indent="-228600"/>
            <a:r>
              <a:rPr lang="en-US" sz="2000" dirty="0" err="1"/>
              <a:t>UserApp</a:t>
            </a:r>
            <a:r>
              <a:rPr lang="en-US" sz="2000" dirty="0"/>
              <a:t> -&gt; </a:t>
            </a:r>
            <a:r>
              <a:rPr lang="en-US" sz="2000" dirty="0" err="1"/>
              <a:t>FltGetMessage</a:t>
            </a:r>
            <a:endParaRPr lang="en-US" sz="2000" dirty="0"/>
          </a:p>
          <a:p>
            <a:pPr indent="-228600"/>
            <a:r>
              <a:rPr lang="en-US" sz="2000" dirty="0"/>
              <a:t>Message = Inject Process x</a:t>
            </a:r>
          </a:p>
          <a:p>
            <a:pPr indent="-228600"/>
            <a:r>
              <a:rPr lang="en-US" sz="2000" dirty="0" err="1"/>
              <a:t>UserApp</a:t>
            </a:r>
            <a:r>
              <a:rPr lang="en-US" sz="2000" dirty="0"/>
              <a:t> -&gt; </a:t>
            </a:r>
            <a:r>
              <a:rPr lang="en-US" sz="2000" dirty="0" err="1"/>
              <a:t>ProcessOpen</a:t>
            </a:r>
            <a:r>
              <a:rPr lang="en-US" sz="2000" dirty="0"/>
              <a:t> &amp; </a:t>
            </a:r>
            <a:r>
              <a:rPr lang="en-US" sz="2000" dirty="0" err="1"/>
              <a:t>VirtualProtectEx</a:t>
            </a:r>
            <a:r>
              <a:rPr lang="en-US" sz="2000" dirty="0"/>
              <a:t> &amp; </a:t>
            </a:r>
            <a:r>
              <a:rPr lang="en-US" sz="2000" dirty="0" err="1"/>
              <a:t>WriteProcessMemory</a:t>
            </a:r>
            <a:endParaRPr lang="en-US" sz="2000" dirty="0"/>
          </a:p>
        </p:txBody>
      </p:sp>
      <p:pic>
        <p:nvPicPr>
          <p:cNvPr id="6" name="Picture 5" descr="A screenshot of a cell phone&#13;&#10;&#13;&#10;Description automatically generated">
            <a:extLst>
              <a:ext uri="{FF2B5EF4-FFF2-40B4-BE49-F238E27FC236}">
                <a16:creationId xmlns:a16="http://schemas.microsoft.com/office/drawing/2014/main" id="{A1CAA774-6F0F-1749-8A41-55F0EF1504FE}"/>
              </a:ext>
            </a:extLst>
          </p:cNvPr>
          <p:cNvPicPr>
            <a:picLocks noChangeAspect="1"/>
          </p:cNvPicPr>
          <p:nvPr/>
        </p:nvPicPr>
        <p:blipFill>
          <a:blip r:embed="rId3"/>
          <a:stretch>
            <a:fillRect/>
          </a:stretch>
        </p:blipFill>
        <p:spPr>
          <a:xfrm>
            <a:off x="5297763" y="643467"/>
            <a:ext cx="6404380" cy="5299623"/>
          </a:xfrm>
          <a:prstGeom prst="rect">
            <a:avLst/>
          </a:prstGeom>
        </p:spPr>
      </p:pic>
      <p:sp>
        <p:nvSpPr>
          <p:cNvPr id="4" name="Rectangle 3">
            <a:extLst>
              <a:ext uri="{FF2B5EF4-FFF2-40B4-BE49-F238E27FC236}">
                <a16:creationId xmlns:a16="http://schemas.microsoft.com/office/drawing/2014/main" id="{224087D3-FC63-5B42-97F6-E3B682441239}"/>
              </a:ext>
            </a:extLst>
          </p:cNvPr>
          <p:cNvSpPr/>
          <p:nvPr/>
        </p:nvSpPr>
        <p:spPr>
          <a:xfrm>
            <a:off x="5089065" y="435687"/>
            <a:ext cx="5426015" cy="150962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947CEC-6154-D348-8042-1956BC1E2D7A}"/>
              </a:ext>
            </a:extLst>
          </p:cNvPr>
          <p:cNvSpPr/>
          <p:nvPr/>
        </p:nvSpPr>
        <p:spPr>
          <a:xfrm>
            <a:off x="5089065" y="2967729"/>
            <a:ext cx="2226136" cy="223223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5244A5-23CB-664B-9411-2D30B29143BC}"/>
              </a:ext>
            </a:extLst>
          </p:cNvPr>
          <p:cNvSpPr/>
          <p:nvPr/>
        </p:nvSpPr>
        <p:spPr>
          <a:xfrm>
            <a:off x="7004163" y="4912691"/>
            <a:ext cx="4794901" cy="150962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5BCCB8-9845-2046-8841-32E77A6242D6}"/>
              </a:ext>
            </a:extLst>
          </p:cNvPr>
          <p:cNvSpPr/>
          <p:nvPr/>
        </p:nvSpPr>
        <p:spPr>
          <a:xfrm>
            <a:off x="8574567" y="3429000"/>
            <a:ext cx="3336274" cy="232180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3ED0E24-DB2F-F14A-9D1C-1257935CAEEA}"/>
              </a:ext>
            </a:extLst>
          </p:cNvPr>
          <p:cNvSpPr>
            <a:spLocks noGrp="1"/>
          </p:cNvSpPr>
          <p:nvPr>
            <p:ph type="title"/>
          </p:nvPr>
        </p:nvSpPr>
        <p:spPr>
          <a:xfrm>
            <a:off x="838200" y="365125"/>
            <a:ext cx="4153944" cy="1325563"/>
          </a:xfrm>
        </p:spPr>
        <p:txBody>
          <a:bodyPr>
            <a:normAutofit fontScale="90000"/>
          </a:bodyPr>
          <a:lstStyle/>
          <a:p>
            <a:r>
              <a:rPr lang="en-US" dirty="0"/>
              <a:t>Q2. How Does The Hooking Occur?</a:t>
            </a:r>
          </a:p>
        </p:txBody>
      </p:sp>
    </p:spTree>
    <p:extLst>
      <p:ext uri="{BB962C8B-B14F-4D97-AF65-F5344CB8AC3E}">
        <p14:creationId xmlns:p14="http://schemas.microsoft.com/office/powerpoint/2010/main" val="46045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BFCA-5E4F-B946-9D0C-70DC32434EE0}"/>
              </a:ext>
            </a:extLst>
          </p:cNvPr>
          <p:cNvSpPr>
            <a:spLocks noGrp="1"/>
          </p:cNvSpPr>
          <p:nvPr>
            <p:ph type="title"/>
          </p:nvPr>
        </p:nvSpPr>
        <p:spPr>
          <a:xfrm>
            <a:off x="838200" y="365125"/>
            <a:ext cx="10515600" cy="1325563"/>
          </a:xfrm>
        </p:spPr>
        <p:txBody>
          <a:bodyPr/>
          <a:lstStyle/>
          <a:p>
            <a:r>
              <a:rPr lang="en-US" dirty="0"/>
              <a:t>Self-Protection</a:t>
            </a:r>
          </a:p>
        </p:txBody>
      </p:sp>
      <p:sp>
        <p:nvSpPr>
          <p:cNvPr id="3" name="Content Placeholder 2">
            <a:extLst>
              <a:ext uri="{FF2B5EF4-FFF2-40B4-BE49-F238E27FC236}">
                <a16:creationId xmlns:a16="http://schemas.microsoft.com/office/drawing/2014/main" id="{A573ED37-59AA-5B49-8B47-9CC812BBADBA}"/>
              </a:ext>
            </a:extLst>
          </p:cNvPr>
          <p:cNvSpPr>
            <a:spLocks noGrp="1"/>
          </p:cNvSpPr>
          <p:nvPr>
            <p:ph idx="1"/>
          </p:nvPr>
        </p:nvSpPr>
        <p:spPr>
          <a:xfrm>
            <a:off x="440792" y="1654725"/>
            <a:ext cx="9198000" cy="2703504"/>
          </a:xfrm>
        </p:spPr>
        <p:txBody>
          <a:bodyPr>
            <a:normAutofit fontScale="85000" lnSpcReduction="20000"/>
          </a:bodyPr>
          <a:lstStyle/>
          <a:p>
            <a:r>
              <a:rPr lang="en-US" dirty="0"/>
              <a:t>Common protections:</a:t>
            </a:r>
          </a:p>
          <a:p>
            <a:pPr lvl="1"/>
            <a:r>
              <a:rPr lang="en-US" dirty="0"/>
              <a:t>Uninstall code requirement (commonly optional)</a:t>
            </a:r>
          </a:p>
          <a:p>
            <a:pPr lvl="1"/>
            <a:r>
              <a:rPr lang="en-US" dirty="0"/>
              <a:t>Can’t delete/modify installation folder/files</a:t>
            </a:r>
          </a:p>
          <a:p>
            <a:pPr lvl="1"/>
            <a:r>
              <a:rPr lang="en-US" dirty="0"/>
              <a:t>Prevent process termination</a:t>
            </a:r>
          </a:p>
          <a:p>
            <a:r>
              <a:rPr lang="en-US" dirty="0"/>
              <a:t>Interestingly, the following protections weren’t commonly found:</a:t>
            </a:r>
          </a:p>
          <a:p>
            <a:pPr lvl="1"/>
            <a:r>
              <a:rPr lang="en-US" dirty="0"/>
              <a:t>Obfuscation</a:t>
            </a:r>
          </a:p>
          <a:p>
            <a:pPr lvl="2"/>
            <a:r>
              <a:rPr lang="en-US" dirty="0"/>
              <a:t>Some EDRs were kind enough to contain debug messages</a:t>
            </a:r>
          </a:p>
          <a:p>
            <a:pPr lvl="1"/>
            <a:r>
              <a:rPr lang="en-US" dirty="0"/>
              <a:t>In-memory self integrity checks</a:t>
            </a:r>
          </a:p>
          <a:p>
            <a:pPr lvl="1"/>
            <a:r>
              <a:rPr lang="en-US" dirty="0"/>
              <a:t>Failed uninstall attempts logging</a:t>
            </a:r>
          </a:p>
          <a:p>
            <a:pPr marL="266700" lvl="1" indent="0">
              <a:buNone/>
            </a:pPr>
            <a:endParaRPr lang="en-US" dirty="0"/>
          </a:p>
          <a:p>
            <a:pPr marL="0" indent="-9525">
              <a:buNone/>
            </a:pPr>
            <a:endParaRPr lang="en-US" dirty="0"/>
          </a:p>
          <a:p>
            <a:pPr lvl="1"/>
            <a:endParaRPr lang="en-US" dirty="0"/>
          </a:p>
        </p:txBody>
      </p:sp>
    </p:spTree>
    <p:extLst>
      <p:ext uri="{BB962C8B-B14F-4D97-AF65-F5344CB8AC3E}">
        <p14:creationId xmlns:p14="http://schemas.microsoft.com/office/powerpoint/2010/main" val="274470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A32D-FDD8-BB4F-8AEF-BE0D84F0DB4B}"/>
              </a:ext>
            </a:extLst>
          </p:cNvPr>
          <p:cNvSpPr>
            <a:spLocks noGrp="1"/>
          </p:cNvSpPr>
          <p:nvPr>
            <p:ph type="title"/>
          </p:nvPr>
        </p:nvSpPr>
        <p:spPr/>
        <p:txBody>
          <a:bodyPr/>
          <a:lstStyle/>
          <a:p>
            <a:r>
              <a:rPr lang="en-US" dirty="0" err="1"/>
              <a:t>DbgPrints</a:t>
            </a:r>
            <a:r>
              <a:rPr lang="en-US" dirty="0"/>
              <a:t> Everywhere</a:t>
            </a:r>
          </a:p>
        </p:txBody>
      </p:sp>
      <p:pic>
        <p:nvPicPr>
          <p:cNvPr id="4" name="Picture 3">
            <a:extLst>
              <a:ext uri="{FF2B5EF4-FFF2-40B4-BE49-F238E27FC236}">
                <a16:creationId xmlns:a16="http://schemas.microsoft.com/office/drawing/2014/main" id="{553571FA-443A-AA44-A207-26A4F88DCB33}"/>
              </a:ext>
            </a:extLst>
          </p:cNvPr>
          <p:cNvPicPr>
            <a:picLocks noChangeAspect="1"/>
          </p:cNvPicPr>
          <p:nvPr/>
        </p:nvPicPr>
        <p:blipFill>
          <a:blip r:embed="rId3"/>
          <a:stretch>
            <a:fillRect/>
          </a:stretch>
        </p:blipFill>
        <p:spPr>
          <a:xfrm>
            <a:off x="432000" y="1208567"/>
            <a:ext cx="5747191" cy="1130595"/>
          </a:xfrm>
          <a:prstGeom prst="rect">
            <a:avLst/>
          </a:prstGeom>
        </p:spPr>
      </p:pic>
      <p:pic>
        <p:nvPicPr>
          <p:cNvPr id="5" name="Picture 4">
            <a:extLst>
              <a:ext uri="{FF2B5EF4-FFF2-40B4-BE49-F238E27FC236}">
                <a16:creationId xmlns:a16="http://schemas.microsoft.com/office/drawing/2014/main" id="{46854FEC-7A2B-7646-BF37-DE228B735C25}"/>
              </a:ext>
            </a:extLst>
          </p:cNvPr>
          <p:cNvPicPr>
            <a:picLocks noChangeAspect="1"/>
          </p:cNvPicPr>
          <p:nvPr/>
        </p:nvPicPr>
        <p:blipFill>
          <a:blip r:embed="rId4"/>
          <a:stretch>
            <a:fillRect/>
          </a:stretch>
        </p:blipFill>
        <p:spPr>
          <a:xfrm>
            <a:off x="4837812" y="2683729"/>
            <a:ext cx="6826841" cy="661551"/>
          </a:xfrm>
          <a:prstGeom prst="rect">
            <a:avLst/>
          </a:prstGeom>
        </p:spPr>
      </p:pic>
      <p:pic>
        <p:nvPicPr>
          <p:cNvPr id="6" name="Picture 5">
            <a:extLst>
              <a:ext uri="{FF2B5EF4-FFF2-40B4-BE49-F238E27FC236}">
                <a16:creationId xmlns:a16="http://schemas.microsoft.com/office/drawing/2014/main" id="{FC43C80E-E2EA-6F47-A963-D27F140459B7}"/>
              </a:ext>
            </a:extLst>
          </p:cNvPr>
          <p:cNvPicPr>
            <a:picLocks noChangeAspect="1"/>
          </p:cNvPicPr>
          <p:nvPr/>
        </p:nvPicPr>
        <p:blipFill>
          <a:blip r:embed="rId5"/>
          <a:stretch>
            <a:fillRect/>
          </a:stretch>
        </p:blipFill>
        <p:spPr>
          <a:xfrm>
            <a:off x="207040" y="3515635"/>
            <a:ext cx="5888960" cy="643256"/>
          </a:xfrm>
          <a:prstGeom prst="rect">
            <a:avLst/>
          </a:prstGeom>
        </p:spPr>
      </p:pic>
      <p:pic>
        <p:nvPicPr>
          <p:cNvPr id="7" name="Picture 6">
            <a:extLst>
              <a:ext uri="{FF2B5EF4-FFF2-40B4-BE49-F238E27FC236}">
                <a16:creationId xmlns:a16="http://schemas.microsoft.com/office/drawing/2014/main" id="{B70BCB8F-B36F-4C4D-9BD0-FA1735A5BA21}"/>
              </a:ext>
            </a:extLst>
          </p:cNvPr>
          <p:cNvPicPr>
            <a:picLocks noChangeAspect="1"/>
          </p:cNvPicPr>
          <p:nvPr/>
        </p:nvPicPr>
        <p:blipFill>
          <a:blip r:embed="rId6"/>
          <a:stretch>
            <a:fillRect/>
          </a:stretch>
        </p:blipFill>
        <p:spPr>
          <a:xfrm>
            <a:off x="5541333" y="4329246"/>
            <a:ext cx="5888961" cy="498739"/>
          </a:xfrm>
          <a:prstGeom prst="rect">
            <a:avLst/>
          </a:prstGeom>
        </p:spPr>
      </p:pic>
      <p:pic>
        <p:nvPicPr>
          <p:cNvPr id="8" name="Picture 7">
            <a:extLst>
              <a:ext uri="{FF2B5EF4-FFF2-40B4-BE49-F238E27FC236}">
                <a16:creationId xmlns:a16="http://schemas.microsoft.com/office/drawing/2014/main" id="{3279E833-41FF-7142-8B66-4267F575A67F}"/>
              </a:ext>
            </a:extLst>
          </p:cNvPr>
          <p:cNvPicPr>
            <a:picLocks noChangeAspect="1"/>
          </p:cNvPicPr>
          <p:nvPr/>
        </p:nvPicPr>
        <p:blipFill>
          <a:blip r:embed="rId7"/>
          <a:stretch>
            <a:fillRect/>
          </a:stretch>
        </p:blipFill>
        <p:spPr>
          <a:xfrm>
            <a:off x="207040" y="5036008"/>
            <a:ext cx="7289800" cy="762000"/>
          </a:xfrm>
          <a:prstGeom prst="rect">
            <a:avLst/>
          </a:prstGeom>
        </p:spPr>
      </p:pic>
      <p:pic>
        <p:nvPicPr>
          <p:cNvPr id="9" name="Picture 8">
            <a:extLst>
              <a:ext uri="{FF2B5EF4-FFF2-40B4-BE49-F238E27FC236}">
                <a16:creationId xmlns:a16="http://schemas.microsoft.com/office/drawing/2014/main" id="{3F20AC62-9C08-584E-88AC-F01CEC7714BB}"/>
              </a:ext>
            </a:extLst>
          </p:cNvPr>
          <p:cNvPicPr>
            <a:picLocks noChangeAspect="1"/>
          </p:cNvPicPr>
          <p:nvPr/>
        </p:nvPicPr>
        <p:blipFill>
          <a:blip r:embed="rId8"/>
          <a:stretch>
            <a:fillRect/>
          </a:stretch>
        </p:blipFill>
        <p:spPr>
          <a:xfrm>
            <a:off x="4837812" y="5875510"/>
            <a:ext cx="6375400" cy="685800"/>
          </a:xfrm>
          <a:prstGeom prst="rect">
            <a:avLst/>
          </a:prstGeom>
        </p:spPr>
      </p:pic>
      <p:pic>
        <p:nvPicPr>
          <p:cNvPr id="11" name="Picture 10" descr="A cat with its mouth open&#10;&#10;Description automatically generated">
            <a:extLst>
              <a:ext uri="{FF2B5EF4-FFF2-40B4-BE49-F238E27FC236}">
                <a16:creationId xmlns:a16="http://schemas.microsoft.com/office/drawing/2014/main" id="{92D7C300-E15D-0742-97EC-E4262FD1D08E}"/>
              </a:ext>
            </a:extLst>
          </p:cNvPr>
          <p:cNvPicPr>
            <a:picLocks noChangeAspect="1"/>
          </p:cNvPicPr>
          <p:nvPr/>
        </p:nvPicPr>
        <p:blipFill rotWithShape="1">
          <a:blip r:embed="rId9"/>
          <a:srcRect b="17779"/>
          <a:stretch/>
        </p:blipFill>
        <p:spPr>
          <a:xfrm>
            <a:off x="2869659" y="1411584"/>
            <a:ext cx="5888959" cy="4260909"/>
          </a:xfrm>
          <a:prstGeom prst="rect">
            <a:avLst/>
          </a:prstGeom>
        </p:spPr>
      </p:pic>
    </p:spTree>
    <p:extLst>
      <p:ext uri="{BB962C8B-B14F-4D97-AF65-F5344CB8AC3E}">
        <p14:creationId xmlns:p14="http://schemas.microsoft.com/office/powerpoint/2010/main" val="351395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9429-7B8C-4FF6-A3FE-EFDD93BF423E}"/>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dirty="0">
                <a:solidFill>
                  <a:srgbClr val="FFFFFF"/>
                </a:solidFill>
              </a:rPr>
              <a:t>Who Am I?</a:t>
            </a:r>
          </a:p>
        </p:txBody>
      </p:sp>
      <p:graphicFrame>
        <p:nvGraphicFramePr>
          <p:cNvPr id="5" name="Content Placeholder 2">
            <a:extLst>
              <a:ext uri="{FF2B5EF4-FFF2-40B4-BE49-F238E27FC236}">
                <a16:creationId xmlns:a16="http://schemas.microsoft.com/office/drawing/2014/main" id="{B4320463-4E83-46A2-8FE0-4C6DAAA2B20D}"/>
              </a:ext>
            </a:extLst>
          </p:cNvPr>
          <p:cNvGraphicFramePr>
            <a:graphicFrameLocks noGrp="1"/>
          </p:cNvGraphicFramePr>
          <p:nvPr>
            <p:ph idx="1"/>
            <p:extLst>
              <p:ext uri="{D42A27DB-BD31-4B8C-83A1-F6EECF244321}">
                <p14:modId xmlns:p14="http://schemas.microsoft.com/office/powerpoint/2010/main" val="3708235299"/>
              </p:ext>
            </p:extLst>
          </p:nvPr>
        </p:nvGraphicFramePr>
        <p:xfrm>
          <a:off x="4432177" y="1644161"/>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C56046C-BE39-C047-882A-DAE361811A86}"/>
              </a:ext>
            </a:extLst>
          </p:cNvPr>
          <p:cNvSpPr txBox="1"/>
          <p:nvPr/>
        </p:nvSpPr>
        <p:spPr>
          <a:xfrm>
            <a:off x="1602377" y="724553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559322D-C959-CC4A-9236-F8EE9D258F06}"/>
              </a:ext>
            </a:extLst>
          </p:cNvPr>
          <p:cNvSpPr txBox="1"/>
          <p:nvPr/>
        </p:nvSpPr>
        <p:spPr>
          <a:xfrm>
            <a:off x="2302933" y="119662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8701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415E6F-CB81-4391-BFFD-204F26CDE7EC}"/>
              </a:ext>
            </a:extLst>
          </p:cNvPr>
          <p:cNvSpPr>
            <a:spLocks noGrp="1"/>
          </p:cNvSpPr>
          <p:nvPr>
            <p:ph type="title"/>
          </p:nvPr>
        </p:nvSpPr>
        <p:spPr/>
        <p:txBody>
          <a:bodyPr/>
          <a:lstStyle/>
          <a:p>
            <a:r>
              <a:rPr lang="en-AU" dirty="0"/>
              <a:t>Common Weaknesses</a:t>
            </a:r>
          </a:p>
        </p:txBody>
      </p:sp>
    </p:spTree>
    <p:extLst>
      <p:ext uri="{BB962C8B-B14F-4D97-AF65-F5344CB8AC3E}">
        <p14:creationId xmlns:p14="http://schemas.microsoft.com/office/powerpoint/2010/main" val="336938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005C-2C4A-4FC8-BF65-FFD9F8D4748E}"/>
              </a:ext>
            </a:extLst>
          </p:cNvPr>
          <p:cNvSpPr>
            <a:spLocks noGrp="1"/>
          </p:cNvSpPr>
          <p:nvPr>
            <p:ph type="title"/>
          </p:nvPr>
        </p:nvSpPr>
        <p:spPr/>
        <p:txBody>
          <a:bodyPr/>
          <a:lstStyle/>
          <a:p>
            <a:r>
              <a:rPr lang="en-US" dirty="0" err="1"/>
              <a:t>Uninstall.exe</a:t>
            </a:r>
            <a:r>
              <a:rPr lang="en-US" dirty="0"/>
              <a:t> &gt; EDR</a:t>
            </a:r>
            <a:endParaRPr lang="en-AU" dirty="0"/>
          </a:p>
        </p:txBody>
      </p:sp>
      <p:sp>
        <p:nvSpPr>
          <p:cNvPr id="3" name="Content Placeholder 2">
            <a:extLst>
              <a:ext uri="{FF2B5EF4-FFF2-40B4-BE49-F238E27FC236}">
                <a16:creationId xmlns:a16="http://schemas.microsoft.com/office/drawing/2014/main" id="{76A1984B-FA4D-4704-A974-BE4D682C314F}"/>
              </a:ext>
            </a:extLst>
          </p:cNvPr>
          <p:cNvSpPr>
            <a:spLocks noGrp="1"/>
          </p:cNvSpPr>
          <p:nvPr>
            <p:ph idx="1"/>
          </p:nvPr>
        </p:nvSpPr>
        <p:spPr>
          <a:xfrm>
            <a:off x="493546" y="1598005"/>
            <a:ext cx="7419380" cy="2981095"/>
          </a:xfrm>
        </p:spPr>
        <p:txBody>
          <a:bodyPr>
            <a:normAutofit fontScale="85000" lnSpcReduction="20000"/>
          </a:bodyPr>
          <a:lstStyle/>
          <a:p>
            <a:r>
              <a:rPr lang="en-AU" dirty="0"/>
              <a:t>Uninstalling EDR from the machine is entirely viable</a:t>
            </a:r>
          </a:p>
          <a:p>
            <a:r>
              <a:rPr lang="en-AU" dirty="0"/>
              <a:t>Password = optional</a:t>
            </a:r>
          </a:p>
          <a:p>
            <a:r>
              <a:rPr lang="en-AU" dirty="0"/>
              <a:t>Secure passwords?</a:t>
            </a:r>
          </a:p>
          <a:p>
            <a:r>
              <a:rPr lang="en-AU" dirty="0"/>
              <a:t>Answer: Sometimes, Impossible</a:t>
            </a:r>
          </a:p>
          <a:p>
            <a:r>
              <a:rPr lang="en-AU" dirty="0"/>
              <a:t>Why?</a:t>
            </a:r>
          </a:p>
          <a:p>
            <a:pPr lvl="1"/>
            <a:r>
              <a:rPr lang="en-AU" dirty="0"/>
              <a:t>Limited character set (alphanumeric (caps only))</a:t>
            </a:r>
          </a:p>
          <a:p>
            <a:pPr lvl="1"/>
            <a:r>
              <a:rPr lang="en-AU" dirty="0"/>
              <a:t>Static, relatively small password length of 8</a:t>
            </a:r>
          </a:p>
          <a:p>
            <a:pPr lvl="1"/>
            <a:r>
              <a:rPr lang="en-AU" dirty="0" err="1"/>
              <a:t>Bruteforceable</a:t>
            </a:r>
            <a:r>
              <a:rPr lang="en-AU" dirty="0"/>
              <a:t>? </a:t>
            </a:r>
          </a:p>
          <a:p>
            <a:endParaRPr lang="en-AU" dirty="0"/>
          </a:p>
          <a:p>
            <a:pPr lvl="1"/>
            <a:endParaRPr lang="en-AU" dirty="0"/>
          </a:p>
        </p:txBody>
      </p:sp>
      <p:pic>
        <p:nvPicPr>
          <p:cNvPr id="7" name="Picture 6">
            <a:extLst>
              <a:ext uri="{FF2B5EF4-FFF2-40B4-BE49-F238E27FC236}">
                <a16:creationId xmlns:a16="http://schemas.microsoft.com/office/drawing/2014/main" id="{DB33346A-6EAD-447D-8217-4413EFDD447A}"/>
              </a:ext>
            </a:extLst>
          </p:cNvPr>
          <p:cNvPicPr>
            <a:picLocks noChangeAspect="1"/>
          </p:cNvPicPr>
          <p:nvPr/>
        </p:nvPicPr>
        <p:blipFill>
          <a:blip r:embed="rId3"/>
          <a:stretch>
            <a:fillRect/>
          </a:stretch>
        </p:blipFill>
        <p:spPr>
          <a:xfrm>
            <a:off x="7551257" y="2167676"/>
            <a:ext cx="3557240" cy="49254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C1F1AD00-940C-49B0-B274-8991B5DC0A22}"/>
              </a:ext>
            </a:extLst>
          </p:cNvPr>
          <p:cNvPicPr>
            <a:picLocks noChangeAspect="1"/>
          </p:cNvPicPr>
          <p:nvPr/>
        </p:nvPicPr>
        <p:blipFill>
          <a:blip r:embed="rId4"/>
          <a:stretch>
            <a:fillRect/>
          </a:stretch>
        </p:blipFill>
        <p:spPr>
          <a:xfrm>
            <a:off x="7518681" y="3944197"/>
            <a:ext cx="3589816" cy="1758277"/>
          </a:xfrm>
          <a:prstGeom prst="rect">
            <a:avLst/>
          </a:prstGeom>
        </p:spPr>
      </p:pic>
      <p:pic>
        <p:nvPicPr>
          <p:cNvPr id="4" name="Picture 3">
            <a:extLst>
              <a:ext uri="{FF2B5EF4-FFF2-40B4-BE49-F238E27FC236}">
                <a16:creationId xmlns:a16="http://schemas.microsoft.com/office/drawing/2014/main" id="{EDEF7B50-DE7C-524B-BEE4-9955FA85F901}"/>
              </a:ext>
            </a:extLst>
          </p:cNvPr>
          <p:cNvPicPr>
            <a:picLocks noChangeAspect="1"/>
          </p:cNvPicPr>
          <p:nvPr/>
        </p:nvPicPr>
        <p:blipFill rotWithShape="1">
          <a:blip r:embed="rId5"/>
          <a:srcRect t="31834"/>
          <a:stretch/>
        </p:blipFill>
        <p:spPr>
          <a:xfrm>
            <a:off x="2337557" y="4610245"/>
            <a:ext cx="3543300" cy="891686"/>
          </a:xfrm>
          <a:prstGeom prst="rect">
            <a:avLst/>
          </a:prstGeom>
        </p:spPr>
      </p:pic>
      <p:sp>
        <p:nvSpPr>
          <p:cNvPr id="5" name="TextBox 4">
            <a:extLst>
              <a:ext uri="{FF2B5EF4-FFF2-40B4-BE49-F238E27FC236}">
                <a16:creationId xmlns:a16="http://schemas.microsoft.com/office/drawing/2014/main" id="{7CA5061E-B5DA-3545-A159-9A5C91F800BE}"/>
              </a:ext>
            </a:extLst>
          </p:cNvPr>
          <p:cNvSpPr txBox="1"/>
          <p:nvPr/>
        </p:nvSpPr>
        <p:spPr>
          <a:xfrm>
            <a:off x="3185717" y="5274071"/>
            <a:ext cx="1846980" cy="523220"/>
          </a:xfrm>
          <a:prstGeom prst="rect">
            <a:avLst/>
          </a:prstGeom>
          <a:noFill/>
        </p:spPr>
        <p:txBody>
          <a:bodyPr wrap="none" rtlCol="0">
            <a:spAutoFit/>
          </a:bodyPr>
          <a:lstStyle/>
          <a:p>
            <a:r>
              <a:rPr lang="en-US" sz="2800" dirty="0"/>
              <a:t>Install code</a:t>
            </a:r>
          </a:p>
        </p:txBody>
      </p:sp>
      <p:sp>
        <p:nvSpPr>
          <p:cNvPr id="6" name="TextBox 5">
            <a:extLst>
              <a:ext uri="{FF2B5EF4-FFF2-40B4-BE49-F238E27FC236}">
                <a16:creationId xmlns:a16="http://schemas.microsoft.com/office/drawing/2014/main" id="{A908589F-A13C-3048-93BD-563383C41D64}"/>
              </a:ext>
            </a:extLst>
          </p:cNvPr>
          <p:cNvSpPr txBox="1"/>
          <p:nvPr/>
        </p:nvSpPr>
        <p:spPr>
          <a:xfrm>
            <a:off x="8180907" y="5633535"/>
            <a:ext cx="2265364" cy="523220"/>
          </a:xfrm>
          <a:prstGeom prst="rect">
            <a:avLst/>
          </a:prstGeom>
          <a:noFill/>
        </p:spPr>
        <p:txBody>
          <a:bodyPr wrap="none" rtlCol="0">
            <a:spAutoFit/>
          </a:bodyPr>
          <a:lstStyle/>
          <a:p>
            <a:r>
              <a:rPr lang="en-US" sz="2800" dirty="0"/>
              <a:t>Uninstall code</a:t>
            </a:r>
          </a:p>
        </p:txBody>
      </p:sp>
      <p:sp>
        <p:nvSpPr>
          <p:cNvPr id="8" name="TextBox 7">
            <a:extLst>
              <a:ext uri="{FF2B5EF4-FFF2-40B4-BE49-F238E27FC236}">
                <a16:creationId xmlns:a16="http://schemas.microsoft.com/office/drawing/2014/main" id="{043900E5-73EE-2F44-A891-DD92D2276106}"/>
              </a:ext>
            </a:extLst>
          </p:cNvPr>
          <p:cNvSpPr txBox="1"/>
          <p:nvPr/>
        </p:nvSpPr>
        <p:spPr>
          <a:xfrm>
            <a:off x="6278784" y="4732923"/>
            <a:ext cx="982766" cy="646331"/>
          </a:xfrm>
          <a:prstGeom prst="rect">
            <a:avLst/>
          </a:prstGeom>
          <a:noFill/>
        </p:spPr>
        <p:txBody>
          <a:bodyPr wrap="square" rtlCol="0">
            <a:spAutoFit/>
          </a:bodyPr>
          <a:lstStyle/>
          <a:p>
            <a:r>
              <a:rPr lang="en-US" sz="3600" dirty="0"/>
              <a:t>VS</a:t>
            </a:r>
          </a:p>
        </p:txBody>
      </p:sp>
    </p:spTree>
    <p:extLst>
      <p:ext uri="{BB962C8B-B14F-4D97-AF65-F5344CB8AC3E}">
        <p14:creationId xmlns:p14="http://schemas.microsoft.com/office/powerpoint/2010/main" val="37314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2E69-287F-4C3A-8780-CEAA65263CC9}"/>
              </a:ext>
            </a:extLst>
          </p:cNvPr>
          <p:cNvSpPr>
            <a:spLocks noGrp="1"/>
          </p:cNvSpPr>
          <p:nvPr>
            <p:ph type="title"/>
          </p:nvPr>
        </p:nvSpPr>
        <p:spPr/>
        <p:txBody>
          <a:bodyPr/>
          <a:lstStyle/>
          <a:p>
            <a:r>
              <a:rPr lang="en-AU" dirty="0"/>
              <a:t>Uninstall.exe </a:t>
            </a:r>
            <a:r>
              <a:rPr lang="en-AU"/>
              <a:t>Pt.2</a:t>
            </a:r>
            <a:endParaRPr lang="en-AU" dirty="0"/>
          </a:p>
        </p:txBody>
      </p:sp>
      <p:sp>
        <p:nvSpPr>
          <p:cNvPr id="3" name="Content Placeholder 2">
            <a:extLst>
              <a:ext uri="{FF2B5EF4-FFF2-40B4-BE49-F238E27FC236}">
                <a16:creationId xmlns:a16="http://schemas.microsoft.com/office/drawing/2014/main" id="{44901764-4B70-4DE3-8E98-A526FD46E0A4}"/>
              </a:ext>
            </a:extLst>
          </p:cNvPr>
          <p:cNvSpPr>
            <a:spLocks noGrp="1"/>
          </p:cNvSpPr>
          <p:nvPr>
            <p:ph idx="1"/>
          </p:nvPr>
        </p:nvSpPr>
        <p:spPr/>
        <p:txBody>
          <a:bodyPr/>
          <a:lstStyle/>
          <a:p>
            <a:r>
              <a:rPr lang="en-AU" dirty="0"/>
              <a:t>How about something easier, like falsifying the code check result?</a:t>
            </a:r>
          </a:p>
        </p:txBody>
      </p:sp>
      <p:pic>
        <p:nvPicPr>
          <p:cNvPr id="5" name="Picture 4" descr="A screenshot of a computer screen&#10;&#10;Description automatically generated">
            <a:extLst>
              <a:ext uri="{FF2B5EF4-FFF2-40B4-BE49-F238E27FC236}">
                <a16:creationId xmlns:a16="http://schemas.microsoft.com/office/drawing/2014/main" id="{51E2D763-3EAF-4ECC-9AB0-9124E1419F63}"/>
              </a:ext>
            </a:extLst>
          </p:cNvPr>
          <p:cNvPicPr>
            <a:picLocks noChangeAspect="1"/>
          </p:cNvPicPr>
          <p:nvPr/>
        </p:nvPicPr>
        <p:blipFill>
          <a:blip r:embed="rId3"/>
          <a:stretch>
            <a:fillRect/>
          </a:stretch>
        </p:blipFill>
        <p:spPr>
          <a:xfrm>
            <a:off x="4223272" y="2490634"/>
            <a:ext cx="7130528" cy="3269800"/>
          </a:xfrm>
          <a:prstGeom prst="rect">
            <a:avLst/>
          </a:prstGeom>
        </p:spPr>
      </p:pic>
    </p:spTree>
    <p:extLst>
      <p:ext uri="{BB962C8B-B14F-4D97-AF65-F5344CB8AC3E}">
        <p14:creationId xmlns:p14="http://schemas.microsoft.com/office/powerpoint/2010/main" val="378044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F176-A410-4C12-A6D9-C3D1094B03BA}"/>
              </a:ext>
            </a:extLst>
          </p:cNvPr>
          <p:cNvSpPr>
            <a:spLocks noGrp="1"/>
          </p:cNvSpPr>
          <p:nvPr>
            <p:ph type="title"/>
          </p:nvPr>
        </p:nvSpPr>
        <p:spPr/>
        <p:txBody>
          <a:bodyPr/>
          <a:lstStyle/>
          <a:p>
            <a:r>
              <a:rPr lang="en-AU" dirty="0"/>
              <a:t>For fun: Removing </a:t>
            </a:r>
            <a:r>
              <a:rPr lang="en-AU" dirty="0" err="1"/>
              <a:t>Callbacks</a:t>
            </a:r>
            <a:endParaRPr lang="en-AU" dirty="0"/>
          </a:p>
        </p:txBody>
      </p:sp>
      <p:sp>
        <p:nvSpPr>
          <p:cNvPr id="3" name="Content Placeholder 2">
            <a:extLst>
              <a:ext uri="{FF2B5EF4-FFF2-40B4-BE49-F238E27FC236}">
                <a16:creationId xmlns:a16="http://schemas.microsoft.com/office/drawing/2014/main" id="{26E49428-AF46-4828-B847-E984FD5D0C72}"/>
              </a:ext>
            </a:extLst>
          </p:cNvPr>
          <p:cNvSpPr>
            <a:spLocks noGrp="1"/>
          </p:cNvSpPr>
          <p:nvPr>
            <p:ph idx="1"/>
          </p:nvPr>
        </p:nvSpPr>
        <p:spPr/>
        <p:txBody>
          <a:bodyPr/>
          <a:lstStyle/>
          <a:p>
            <a:r>
              <a:rPr lang="en-AU" dirty="0"/>
              <a:t>Demo!</a:t>
            </a:r>
          </a:p>
          <a:p>
            <a:endParaRPr lang="en-AU" dirty="0"/>
          </a:p>
        </p:txBody>
      </p:sp>
    </p:spTree>
    <p:extLst>
      <p:ext uri="{BB962C8B-B14F-4D97-AF65-F5344CB8AC3E}">
        <p14:creationId xmlns:p14="http://schemas.microsoft.com/office/powerpoint/2010/main" val="245602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0321-95FA-42B4-B997-27D5FE55CB13}"/>
              </a:ext>
            </a:extLst>
          </p:cNvPr>
          <p:cNvSpPr>
            <a:spLocks noGrp="1"/>
          </p:cNvSpPr>
          <p:nvPr>
            <p:ph type="title"/>
          </p:nvPr>
        </p:nvSpPr>
        <p:spPr/>
        <p:txBody>
          <a:bodyPr/>
          <a:lstStyle/>
          <a:p>
            <a:r>
              <a:rPr lang="en-AU" dirty="0"/>
              <a:t>Bypassing Hooks Completely</a:t>
            </a:r>
          </a:p>
        </p:txBody>
      </p:sp>
      <p:sp>
        <p:nvSpPr>
          <p:cNvPr id="3" name="Content Placeholder 2">
            <a:extLst>
              <a:ext uri="{FF2B5EF4-FFF2-40B4-BE49-F238E27FC236}">
                <a16:creationId xmlns:a16="http://schemas.microsoft.com/office/drawing/2014/main" id="{AFFA1BC5-ECA1-4C09-801C-8D64D3C99FBA}"/>
              </a:ext>
            </a:extLst>
          </p:cNvPr>
          <p:cNvSpPr>
            <a:spLocks noGrp="1"/>
          </p:cNvSpPr>
          <p:nvPr>
            <p:ph idx="1"/>
          </p:nvPr>
        </p:nvSpPr>
        <p:spPr/>
        <p:txBody>
          <a:bodyPr/>
          <a:lstStyle/>
          <a:p>
            <a:r>
              <a:rPr lang="en-AU" dirty="0"/>
              <a:t>EDR’s main behavioural detection capabilities come from a hooked NTDLL loaded into most processes, therefore a few bypasses exist:</a:t>
            </a:r>
          </a:p>
          <a:p>
            <a:pPr lvl="1"/>
            <a:r>
              <a:rPr lang="en-AU" dirty="0"/>
              <a:t>Inline assembly</a:t>
            </a:r>
          </a:p>
          <a:p>
            <a:pPr lvl="1"/>
            <a:r>
              <a:rPr lang="en-AU" dirty="0"/>
              <a:t>Dynamically loading an unhooked NTDLL</a:t>
            </a:r>
          </a:p>
          <a:p>
            <a:r>
              <a:rPr lang="en-AU" dirty="0"/>
              <a:t>Result? Complete bypass</a:t>
            </a:r>
          </a:p>
          <a:p>
            <a:r>
              <a:rPr lang="en-AU" dirty="0"/>
              <a:t>Demo!</a:t>
            </a:r>
          </a:p>
        </p:txBody>
      </p:sp>
    </p:spTree>
    <p:extLst>
      <p:ext uri="{BB962C8B-B14F-4D97-AF65-F5344CB8AC3E}">
        <p14:creationId xmlns:p14="http://schemas.microsoft.com/office/powerpoint/2010/main" val="32745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89429-7B8C-4FF6-A3FE-EFDD93BF423E}"/>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dirty="0">
                <a:latin typeface="+mj-lt"/>
                <a:ea typeface="+mj-ea"/>
                <a:cs typeface="+mj-cs"/>
              </a:rPr>
              <a:t>Goals</a:t>
            </a:r>
          </a:p>
        </p:txBody>
      </p:sp>
      <p:sp>
        <p:nvSpPr>
          <p:cNvPr id="3" name="Content Placeholder 2">
            <a:extLst>
              <a:ext uri="{FF2B5EF4-FFF2-40B4-BE49-F238E27FC236}">
                <a16:creationId xmlns:a16="http://schemas.microsoft.com/office/drawing/2014/main" id="{3C9F2307-A490-4A23-A631-3E8293C64617}"/>
              </a:ext>
            </a:extLst>
          </p:cNvPr>
          <p:cNvSpPr>
            <a:spLocks noGrp="1"/>
          </p:cNvSpPr>
          <p:nvPr>
            <p:ph idx="1"/>
          </p:nvPr>
        </p:nvSpPr>
        <p:spPr>
          <a:xfrm>
            <a:off x="4976031" y="963877"/>
            <a:ext cx="6377769" cy="4930246"/>
          </a:xfrm>
        </p:spPr>
        <p:txBody>
          <a:bodyPr vert="horz" lIns="91440" tIns="45720" rIns="91440" bIns="45720" rtlCol="0" anchor="ctr">
            <a:normAutofit/>
          </a:bodyPr>
          <a:lstStyle/>
          <a:p>
            <a:r>
              <a:rPr lang="en-US" sz="2400" dirty="0"/>
              <a:t>Demonstrate EDR capabilities</a:t>
            </a:r>
          </a:p>
          <a:p>
            <a:r>
              <a:rPr lang="en-US" sz="2400" dirty="0"/>
              <a:t>Analyze Internal details of EDRs</a:t>
            </a:r>
          </a:p>
          <a:p>
            <a:pPr indent="-228600"/>
            <a:r>
              <a:rPr lang="en-US" sz="2400" dirty="0"/>
              <a:t>Demonstrate complete bypasses </a:t>
            </a:r>
          </a:p>
          <a:p>
            <a:pPr indent="-228600"/>
            <a:r>
              <a:rPr lang="en-US" sz="2400" dirty="0"/>
              <a:t>Live demo fun </a:t>
            </a:r>
            <a:r>
              <a:rPr lang="en-US" sz="2400" dirty="0">
                <a:sym typeface="Wingdings" pitchFamily="2" charset="2"/>
              </a:rPr>
              <a:t></a:t>
            </a:r>
            <a:endParaRPr lang="en-US" sz="2400" dirty="0"/>
          </a:p>
        </p:txBody>
      </p:sp>
    </p:spTree>
    <p:extLst>
      <p:ext uri="{BB962C8B-B14F-4D97-AF65-F5344CB8AC3E}">
        <p14:creationId xmlns:p14="http://schemas.microsoft.com/office/powerpoint/2010/main" val="110829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33C45-796A-4CEE-8110-FEBC9C778420}"/>
              </a:ext>
            </a:extLst>
          </p:cNvPr>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sz="4400" kern="1200" dirty="0">
                <a:latin typeface="+mj-lt"/>
                <a:ea typeface="+mj-ea"/>
                <a:cs typeface="+mj-cs"/>
              </a:rPr>
              <a:t>Contents</a:t>
            </a:r>
          </a:p>
        </p:txBody>
      </p:sp>
      <p:sp>
        <p:nvSpPr>
          <p:cNvPr id="3" name="Content Placeholder 2">
            <a:extLst>
              <a:ext uri="{FF2B5EF4-FFF2-40B4-BE49-F238E27FC236}">
                <a16:creationId xmlns:a16="http://schemas.microsoft.com/office/drawing/2014/main" id="{F2E7AF8E-C74C-4A10-8D35-5C1F04C32C82}"/>
              </a:ext>
            </a:extLst>
          </p:cNvPr>
          <p:cNvSpPr>
            <a:spLocks noGrp="1"/>
          </p:cNvSpPr>
          <p:nvPr>
            <p:ph idx="1"/>
          </p:nvPr>
        </p:nvSpPr>
        <p:spPr>
          <a:xfrm>
            <a:off x="4976031" y="963877"/>
            <a:ext cx="6377769" cy="4930246"/>
          </a:xfrm>
        </p:spPr>
        <p:txBody>
          <a:bodyPr vert="horz" lIns="91440" tIns="45720" rIns="91440" bIns="45720" rtlCol="0" anchor="ctr">
            <a:normAutofit/>
          </a:bodyPr>
          <a:lstStyle/>
          <a:p>
            <a:pPr indent="-228600"/>
            <a:r>
              <a:rPr lang="en-US" sz="2400" dirty="0"/>
              <a:t>EDR Introduction</a:t>
            </a:r>
          </a:p>
          <a:p>
            <a:pPr lvl="1" indent="-228600"/>
            <a:r>
              <a:rPr lang="en-US" sz="2400" dirty="0"/>
              <a:t>General Capabilities</a:t>
            </a:r>
          </a:p>
          <a:p>
            <a:pPr lvl="1" indent="-228600"/>
            <a:r>
              <a:rPr lang="en-US" sz="2400" dirty="0"/>
              <a:t>General Components</a:t>
            </a:r>
          </a:p>
          <a:p>
            <a:pPr indent="-228600"/>
            <a:r>
              <a:rPr lang="en-US" sz="2400" dirty="0"/>
              <a:t>Windows &amp; EDR Internals</a:t>
            </a:r>
          </a:p>
          <a:p>
            <a:pPr lvl="1" indent="-228600"/>
            <a:r>
              <a:rPr lang="en-US" sz="2400" dirty="0"/>
              <a:t>Drivers &amp; Devices</a:t>
            </a:r>
          </a:p>
          <a:p>
            <a:pPr lvl="1" indent="-228600"/>
            <a:r>
              <a:rPr lang="en-US" sz="2400" dirty="0"/>
              <a:t>Callbacks</a:t>
            </a:r>
          </a:p>
          <a:p>
            <a:pPr lvl="1" indent="-228600"/>
            <a:r>
              <a:rPr lang="en-US" sz="2400" dirty="0" err="1"/>
              <a:t>Patchguard</a:t>
            </a:r>
            <a:endParaRPr lang="en-US" sz="2400" dirty="0"/>
          </a:p>
          <a:p>
            <a:pPr lvl="1" indent="-228600"/>
            <a:r>
              <a:rPr lang="en-US" sz="2400" dirty="0"/>
              <a:t>Self-Protection</a:t>
            </a:r>
          </a:p>
          <a:p>
            <a:pPr indent="-228600"/>
            <a:r>
              <a:rPr lang="en-US" sz="2400" dirty="0"/>
              <a:t>Common Weaknesses + Live Demos</a:t>
            </a:r>
          </a:p>
        </p:txBody>
      </p:sp>
    </p:spTree>
    <p:extLst>
      <p:ext uri="{BB962C8B-B14F-4D97-AF65-F5344CB8AC3E}">
        <p14:creationId xmlns:p14="http://schemas.microsoft.com/office/powerpoint/2010/main" val="381259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7287-1CE1-B943-B852-2DA8C53455E6}"/>
              </a:ext>
            </a:extLst>
          </p:cNvPr>
          <p:cNvSpPr>
            <a:spLocks noGrp="1"/>
          </p:cNvSpPr>
          <p:nvPr>
            <p:ph type="title"/>
          </p:nvPr>
        </p:nvSpPr>
        <p:spPr/>
        <p:txBody>
          <a:bodyPr/>
          <a:lstStyle/>
          <a:p>
            <a:r>
              <a:rPr lang="en-US" dirty="0"/>
              <a:t>Why EDRs?</a:t>
            </a:r>
          </a:p>
        </p:txBody>
      </p:sp>
    </p:spTree>
    <p:extLst>
      <p:ext uri="{BB962C8B-B14F-4D97-AF65-F5344CB8AC3E}">
        <p14:creationId xmlns:p14="http://schemas.microsoft.com/office/powerpoint/2010/main" val="166683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57FF7F9D-7BE6-4398-BBAC-0CA6A482827C}"/>
              </a:ext>
            </a:extLst>
          </p:cNvPr>
          <p:cNvSpPr>
            <a:spLocks noGrp="1"/>
          </p:cNvSpPr>
          <p:nvPr>
            <p:ph idx="1"/>
          </p:nvPr>
        </p:nvSpPr>
        <p:spPr>
          <a:xfrm>
            <a:off x="821515" y="2121762"/>
            <a:ext cx="4911827" cy="3909922"/>
          </a:xfrm>
        </p:spPr>
        <p:txBody>
          <a:bodyPr vert="horz" lIns="91440" tIns="45720" rIns="91440" bIns="45720" rtlCol="0">
            <a:normAutofit/>
          </a:bodyPr>
          <a:lstStyle/>
          <a:p>
            <a:r>
              <a:rPr lang="en-US" sz="2600" dirty="0"/>
              <a:t>AV-Like behavior</a:t>
            </a:r>
          </a:p>
          <a:p>
            <a:r>
              <a:rPr lang="en-US" sz="2600" dirty="0"/>
              <a:t>“Zero-day” protection</a:t>
            </a:r>
          </a:p>
          <a:p>
            <a:r>
              <a:rPr lang="en-US" sz="2600" dirty="0"/>
              <a:t>Behavioral based detection</a:t>
            </a:r>
          </a:p>
          <a:p>
            <a:pPr indent="-228600"/>
            <a:r>
              <a:rPr lang="en-US" sz="2400" dirty="0"/>
              <a:t>Technical details? Not really</a:t>
            </a:r>
          </a:p>
          <a:p>
            <a:pPr indent="-228600"/>
            <a:r>
              <a:rPr lang="en-US" sz="2400" dirty="0"/>
              <a:t>Free trial? </a:t>
            </a:r>
            <a:endParaRPr lang="en-US" sz="2200" dirty="0"/>
          </a:p>
          <a:p>
            <a:pPr indent="-228600"/>
            <a:endParaRPr lang="en-US" sz="2400" dirty="0"/>
          </a:p>
          <a:p>
            <a:pPr marL="38100" indent="0">
              <a:buNone/>
            </a:pPr>
            <a:endParaRPr lang="en-US" sz="2400" dirty="0"/>
          </a:p>
          <a:p>
            <a:pPr lvl="1" indent="-228600"/>
            <a:endParaRPr lang="en-US" sz="2200" dirty="0"/>
          </a:p>
          <a:p>
            <a:pPr indent="-228600"/>
            <a:endParaRPr lang="en-US" sz="2400" dirty="0"/>
          </a:p>
        </p:txBody>
      </p:sp>
      <p:pic>
        <p:nvPicPr>
          <p:cNvPr id="12" name="Content Placeholder 4" descr="A screenshot of a cell phone&#10;&#10;Description automatically generated">
            <a:extLst>
              <a:ext uri="{FF2B5EF4-FFF2-40B4-BE49-F238E27FC236}">
                <a16:creationId xmlns:a16="http://schemas.microsoft.com/office/drawing/2014/main" id="{8196D2AA-063B-4AFC-B6DA-787833ACA669}"/>
              </a:ext>
            </a:extLst>
          </p:cNvPr>
          <p:cNvPicPr>
            <a:picLocks noChangeAspect="1"/>
          </p:cNvPicPr>
          <p:nvPr/>
        </p:nvPicPr>
        <p:blipFill>
          <a:blip r:embed="rId3"/>
          <a:stretch>
            <a:fillRect/>
          </a:stretch>
        </p:blipFill>
        <p:spPr>
          <a:xfrm>
            <a:off x="5733341" y="1497378"/>
            <a:ext cx="2581382" cy="2675521"/>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363A1AD1-56CE-4003-808B-E61643CC9833}"/>
              </a:ext>
            </a:extLst>
          </p:cNvPr>
          <p:cNvPicPr>
            <a:picLocks noChangeAspect="1"/>
          </p:cNvPicPr>
          <p:nvPr/>
        </p:nvPicPr>
        <p:blipFill>
          <a:blip r:embed="rId4"/>
          <a:stretch>
            <a:fillRect/>
          </a:stretch>
        </p:blipFill>
        <p:spPr>
          <a:xfrm>
            <a:off x="8575981" y="1690337"/>
            <a:ext cx="3150828" cy="267552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8BAFD86-BF0C-4B8B-BE49-218FD30010C6}"/>
              </a:ext>
            </a:extLst>
          </p:cNvPr>
          <p:cNvPicPr>
            <a:picLocks noChangeAspect="1"/>
          </p:cNvPicPr>
          <p:nvPr/>
        </p:nvPicPr>
        <p:blipFill>
          <a:blip r:embed="rId5"/>
          <a:stretch>
            <a:fillRect/>
          </a:stretch>
        </p:blipFill>
        <p:spPr>
          <a:xfrm>
            <a:off x="6458660" y="3429000"/>
            <a:ext cx="5433229" cy="2739754"/>
          </a:xfrm>
          <a:prstGeom prst="rect">
            <a:avLst/>
          </a:prstGeom>
        </p:spPr>
      </p:pic>
      <p:sp>
        <p:nvSpPr>
          <p:cNvPr id="4" name="Title 3">
            <a:extLst>
              <a:ext uri="{FF2B5EF4-FFF2-40B4-BE49-F238E27FC236}">
                <a16:creationId xmlns:a16="http://schemas.microsoft.com/office/drawing/2014/main" id="{1316A061-6895-DB47-BD31-B77FBCB4F09C}"/>
              </a:ext>
            </a:extLst>
          </p:cNvPr>
          <p:cNvSpPr>
            <a:spLocks noGrp="1"/>
          </p:cNvSpPr>
          <p:nvPr>
            <p:ph type="title"/>
          </p:nvPr>
        </p:nvSpPr>
        <p:spPr/>
        <p:txBody>
          <a:bodyPr/>
          <a:lstStyle/>
          <a:p>
            <a:r>
              <a:rPr lang="en-US" dirty="0"/>
              <a:t>General Capabilities</a:t>
            </a:r>
          </a:p>
        </p:txBody>
      </p:sp>
    </p:spTree>
    <p:extLst>
      <p:ext uri="{BB962C8B-B14F-4D97-AF65-F5344CB8AC3E}">
        <p14:creationId xmlns:p14="http://schemas.microsoft.com/office/powerpoint/2010/main" val="58665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 shot of a social media post&#10;&#10;Description automatically generated">
            <a:extLst>
              <a:ext uri="{FF2B5EF4-FFF2-40B4-BE49-F238E27FC236}">
                <a16:creationId xmlns:a16="http://schemas.microsoft.com/office/drawing/2014/main" id="{CE213DCB-E065-AF4C-8964-95C7FB25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57" y="3256384"/>
            <a:ext cx="4140200" cy="2286000"/>
          </a:xfrm>
          <a:prstGeom prst="rect">
            <a:avLst/>
          </a:prstGeom>
        </p:spPr>
      </p:pic>
      <p:sp>
        <p:nvSpPr>
          <p:cNvPr id="2" name="Title 1">
            <a:extLst>
              <a:ext uri="{FF2B5EF4-FFF2-40B4-BE49-F238E27FC236}">
                <a16:creationId xmlns:a16="http://schemas.microsoft.com/office/drawing/2014/main" id="{180D1E3A-DA66-B542-9FC7-47F8196AF93A}"/>
              </a:ext>
            </a:extLst>
          </p:cNvPr>
          <p:cNvSpPr>
            <a:spLocks noGrp="1"/>
          </p:cNvSpPr>
          <p:nvPr>
            <p:ph type="title"/>
          </p:nvPr>
        </p:nvSpPr>
        <p:spPr/>
        <p:txBody>
          <a:bodyPr/>
          <a:lstStyle/>
          <a:p>
            <a:r>
              <a:rPr lang="en-US" dirty="0"/>
              <a:t>Prevention Capabilities</a:t>
            </a:r>
          </a:p>
        </p:txBody>
      </p:sp>
      <p:sp>
        <p:nvSpPr>
          <p:cNvPr id="3" name="Content Placeholder 2">
            <a:extLst>
              <a:ext uri="{FF2B5EF4-FFF2-40B4-BE49-F238E27FC236}">
                <a16:creationId xmlns:a16="http://schemas.microsoft.com/office/drawing/2014/main" id="{498A6EFE-380E-5347-B8E5-721099053E67}"/>
              </a:ext>
            </a:extLst>
          </p:cNvPr>
          <p:cNvSpPr>
            <a:spLocks noGrp="1"/>
          </p:cNvSpPr>
          <p:nvPr>
            <p:ph sz="half" idx="1"/>
          </p:nvPr>
        </p:nvSpPr>
        <p:spPr>
          <a:xfrm>
            <a:off x="838200" y="1825625"/>
            <a:ext cx="5181600" cy="1325562"/>
          </a:xfrm>
        </p:spPr>
        <p:txBody>
          <a:bodyPr>
            <a:normAutofit/>
          </a:bodyPr>
          <a:lstStyle/>
          <a:p>
            <a:pPr marL="0" indent="0">
              <a:buNone/>
            </a:pPr>
            <a:r>
              <a:rPr lang="en-US" dirty="0" err="1"/>
              <a:t>AntiVirus</a:t>
            </a:r>
            <a:r>
              <a:rPr lang="en-US" dirty="0"/>
              <a:t>:</a:t>
            </a:r>
          </a:p>
          <a:p>
            <a:r>
              <a:rPr lang="en-US" dirty="0"/>
              <a:t>Obfuscation modifications:</a:t>
            </a:r>
          </a:p>
        </p:txBody>
      </p:sp>
      <p:sp>
        <p:nvSpPr>
          <p:cNvPr id="4" name="Content Placeholder 3">
            <a:extLst>
              <a:ext uri="{FF2B5EF4-FFF2-40B4-BE49-F238E27FC236}">
                <a16:creationId xmlns:a16="http://schemas.microsoft.com/office/drawing/2014/main" id="{1303C1CE-CAD0-DB4A-A415-F4425A818C66}"/>
              </a:ext>
            </a:extLst>
          </p:cNvPr>
          <p:cNvSpPr>
            <a:spLocks noGrp="1"/>
          </p:cNvSpPr>
          <p:nvPr>
            <p:ph sz="half" idx="2"/>
          </p:nvPr>
        </p:nvSpPr>
        <p:spPr>
          <a:xfrm>
            <a:off x="6172200" y="1825624"/>
            <a:ext cx="5181600" cy="1325563"/>
          </a:xfrm>
        </p:spPr>
        <p:txBody>
          <a:bodyPr>
            <a:normAutofit/>
          </a:bodyPr>
          <a:lstStyle/>
          <a:p>
            <a:pPr marL="0" indent="0">
              <a:buNone/>
            </a:pPr>
            <a:r>
              <a:rPr lang="en-US" dirty="0"/>
              <a:t>EDR:</a:t>
            </a:r>
          </a:p>
          <a:p>
            <a:r>
              <a:rPr lang="en-US" dirty="0"/>
              <a:t>Obfuscation modifications:</a:t>
            </a:r>
          </a:p>
        </p:txBody>
      </p:sp>
      <p:pic>
        <p:nvPicPr>
          <p:cNvPr id="10" name="Picture 9">
            <a:extLst>
              <a:ext uri="{FF2B5EF4-FFF2-40B4-BE49-F238E27FC236}">
                <a16:creationId xmlns:a16="http://schemas.microsoft.com/office/drawing/2014/main" id="{347061D9-44C3-0F40-BD5C-F1DE7EBCD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3256384"/>
            <a:ext cx="4140200" cy="1828800"/>
          </a:xfrm>
          <a:prstGeom prst="rect">
            <a:avLst/>
          </a:prstGeom>
        </p:spPr>
      </p:pic>
      <p:cxnSp>
        <p:nvCxnSpPr>
          <p:cNvPr id="16" name="Straight Arrow Connector 15">
            <a:extLst>
              <a:ext uri="{FF2B5EF4-FFF2-40B4-BE49-F238E27FC236}">
                <a16:creationId xmlns:a16="http://schemas.microsoft.com/office/drawing/2014/main" id="{88F20A67-E22A-9646-B9B2-A381AF62CD52}"/>
              </a:ext>
            </a:extLst>
          </p:cNvPr>
          <p:cNvCxnSpPr>
            <a:cxnSpLocks/>
          </p:cNvCxnSpPr>
          <p:nvPr/>
        </p:nvCxnSpPr>
        <p:spPr>
          <a:xfrm flipH="1" flipV="1">
            <a:off x="2006082" y="4889241"/>
            <a:ext cx="2463281" cy="93306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678D670-72C3-D143-8080-41B4A43C0919}"/>
              </a:ext>
            </a:extLst>
          </p:cNvPr>
          <p:cNvSpPr txBox="1"/>
          <p:nvPr/>
        </p:nvSpPr>
        <p:spPr>
          <a:xfrm>
            <a:off x="4441371" y="5738327"/>
            <a:ext cx="773994" cy="369332"/>
          </a:xfrm>
          <a:prstGeom prst="rect">
            <a:avLst/>
          </a:prstGeom>
          <a:noFill/>
        </p:spPr>
        <p:txBody>
          <a:bodyPr wrap="none" rtlCol="0">
            <a:spAutoFit/>
          </a:bodyPr>
          <a:lstStyle/>
          <a:p>
            <a:r>
              <a:rPr lang="en-US" dirty="0"/>
              <a:t>Works</a:t>
            </a:r>
          </a:p>
        </p:txBody>
      </p:sp>
      <p:cxnSp>
        <p:nvCxnSpPr>
          <p:cNvPr id="20" name="Straight Arrow Connector 19">
            <a:extLst>
              <a:ext uri="{FF2B5EF4-FFF2-40B4-BE49-F238E27FC236}">
                <a16:creationId xmlns:a16="http://schemas.microsoft.com/office/drawing/2014/main" id="{2CAF406F-F5A7-B34F-92FE-CA1A4476F07B}"/>
              </a:ext>
            </a:extLst>
          </p:cNvPr>
          <p:cNvCxnSpPr/>
          <p:nvPr/>
        </p:nvCxnSpPr>
        <p:spPr>
          <a:xfrm flipH="1" flipV="1">
            <a:off x="8593494" y="4637314"/>
            <a:ext cx="1194318" cy="11010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BB4E31D-D931-9F4A-BA68-A90F7AD46788}"/>
              </a:ext>
            </a:extLst>
          </p:cNvPr>
          <p:cNvSpPr txBox="1"/>
          <p:nvPr/>
        </p:nvSpPr>
        <p:spPr>
          <a:xfrm>
            <a:off x="9686812" y="5738327"/>
            <a:ext cx="1251176" cy="369332"/>
          </a:xfrm>
          <a:prstGeom prst="rect">
            <a:avLst/>
          </a:prstGeom>
          <a:noFill/>
        </p:spPr>
        <p:txBody>
          <a:bodyPr wrap="none" rtlCol="0">
            <a:spAutoFit/>
          </a:bodyPr>
          <a:lstStyle/>
          <a:p>
            <a:r>
              <a:rPr lang="en-US" dirty="0"/>
              <a:t>Terminated</a:t>
            </a:r>
          </a:p>
        </p:txBody>
      </p:sp>
    </p:spTree>
    <p:extLst>
      <p:ext uri="{BB962C8B-B14F-4D97-AF65-F5344CB8AC3E}">
        <p14:creationId xmlns:p14="http://schemas.microsoft.com/office/powerpoint/2010/main" val="110529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76110-92A4-3E43-A374-1D6FDCDBD621}"/>
              </a:ext>
            </a:extLst>
          </p:cNvPr>
          <p:cNvSpPr>
            <a:spLocks noGrp="1"/>
          </p:cNvSpPr>
          <p:nvPr>
            <p:ph type="title"/>
          </p:nvPr>
        </p:nvSpPr>
        <p:spPr/>
        <p:txBody>
          <a:bodyPr/>
          <a:lstStyle/>
          <a:p>
            <a:r>
              <a:rPr lang="en-US" dirty="0"/>
              <a:t>Detection &amp; Logging</a:t>
            </a:r>
          </a:p>
        </p:txBody>
      </p:sp>
      <p:sp>
        <p:nvSpPr>
          <p:cNvPr id="3" name="Content Placeholder 2">
            <a:extLst>
              <a:ext uri="{FF2B5EF4-FFF2-40B4-BE49-F238E27FC236}">
                <a16:creationId xmlns:a16="http://schemas.microsoft.com/office/drawing/2014/main" id="{9FA1CD85-1B2F-E545-BCF1-FE62063A26D0}"/>
              </a:ext>
            </a:extLst>
          </p:cNvPr>
          <p:cNvSpPr>
            <a:spLocks noGrp="1"/>
          </p:cNvSpPr>
          <p:nvPr>
            <p:ph idx="1"/>
          </p:nvPr>
        </p:nvSpPr>
        <p:spPr>
          <a:xfrm>
            <a:off x="838200" y="1825625"/>
            <a:ext cx="6579637" cy="1188163"/>
          </a:xfrm>
        </p:spPr>
        <p:txBody>
          <a:bodyPr/>
          <a:lstStyle/>
          <a:p>
            <a:r>
              <a:rPr lang="en-US" dirty="0"/>
              <a:t>Powerful logging + querying = </a:t>
            </a:r>
            <a:r>
              <a:rPr lang="en-US" dirty="0">
                <a:sym typeface="Wingdings" pitchFamily="2" charset="2"/>
              </a:rPr>
              <a:t></a:t>
            </a:r>
            <a:endParaRPr lang="en-US" dirty="0"/>
          </a:p>
        </p:txBody>
      </p:sp>
      <p:pic>
        <p:nvPicPr>
          <p:cNvPr id="12" name="Picture 11" descr="A screenshot of a cell phone&#10;&#10;Description automatically generated">
            <a:extLst>
              <a:ext uri="{FF2B5EF4-FFF2-40B4-BE49-F238E27FC236}">
                <a16:creationId xmlns:a16="http://schemas.microsoft.com/office/drawing/2014/main" id="{E3B8E14A-D285-0A47-AEA8-8D3065B40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350" y="3148725"/>
            <a:ext cx="7861300" cy="2425700"/>
          </a:xfrm>
          <a:prstGeom prst="rect">
            <a:avLst/>
          </a:prstGeom>
        </p:spPr>
      </p:pic>
      <p:cxnSp>
        <p:nvCxnSpPr>
          <p:cNvPr id="14" name="Straight Arrow Connector 13">
            <a:extLst>
              <a:ext uri="{FF2B5EF4-FFF2-40B4-BE49-F238E27FC236}">
                <a16:creationId xmlns:a16="http://schemas.microsoft.com/office/drawing/2014/main" id="{73FBDEBC-1E7A-244F-939F-5695A617D98A}"/>
              </a:ext>
            </a:extLst>
          </p:cNvPr>
          <p:cNvCxnSpPr/>
          <p:nvPr/>
        </p:nvCxnSpPr>
        <p:spPr>
          <a:xfrm flipH="1">
            <a:off x="8033657" y="2533261"/>
            <a:ext cx="830424" cy="9610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164BFAB-931C-4C45-8FB4-95DCDA001CA4}"/>
              </a:ext>
            </a:extLst>
          </p:cNvPr>
          <p:cNvSpPr txBox="1"/>
          <p:nvPr/>
        </p:nvSpPr>
        <p:spPr>
          <a:xfrm>
            <a:off x="8742768" y="2056163"/>
            <a:ext cx="468398" cy="523220"/>
          </a:xfrm>
          <a:prstGeom prst="rect">
            <a:avLst/>
          </a:prstGeom>
          <a:noFill/>
        </p:spPr>
        <p:txBody>
          <a:bodyPr wrap="none" rtlCol="0">
            <a:spAutoFit/>
          </a:bodyPr>
          <a:lstStyle/>
          <a:p>
            <a:r>
              <a:rPr lang="en-US" sz="2800" dirty="0"/>
              <a:t>!?</a:t>
            </a:r>
          </a:p>
        </p:txBody>
      </p:sp>
    </p:spTree>
    <p:extLst>
      <p:ext uri="{BB962C8B-B14F-4D97-AF65-F5344CB8AC3E}">
        <p14:creationId xmlns:p14="http://schemas.microsoft.com/office/powerpoint/2010/main" val="20331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CCDB3C-3B5C-4F32-BF9B-F762C216DA37}"/>
              </a:ext>
            </a:extLst>
          </p:cNvPr>
          <p:cNvPicPr>
            <a:picLocks noChangeAspect="1"/>
          </p:cNvPicPr>
          <p:nvPr/>
        </p:nvPicPr>
        <p:blipFill>
          <a:blip r:embed="rId3"/>
          <a:stretch>
            <a:fillRect/>
          </a:stretch>
        </p:blipFill>
        <p:spPr>
          <a:xfrm>
            <a:off x="7877908" y="1770576"/>
            <a:ext cx="4069563" cy="3981094"/>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F87DE4D5-8BC9-0445-8D62-8D737BA1C727}"/>
              </a:ext>
            </a:extLst>
          </p:cNvPr>
          <p:cNvPicPr>
            <a:picLocks noChangeAspect="1"/>
          </p:cNvPicPr>
          <p:nvPr/>
        </p:nvPicPr>
        <p:blipFill>
          <a:blip r:embed="rId4"/>
          <a:stretch>
            <a:fillRect/>
          </a:stretch>
        </p:blipFill>
        <p:spPr>
          <a:xfrm>
            <a:off x="408177" y="2560630"/>
            <a:ext cx="7469731" cy="2400985"/>
          </a:xfrm>
          <a:prstGeom prst="rect">
            <a:avLst/>
          </a:prstGeom>
        </p:spPr>
      </p:pic>
      <p:sp>
        <p:nvSpPr>
          <p:cNvPr id="8" name="Title 7">
            <a:extLst>
              <a:ext uri="{FF2B5EF4-FFF2-40B4-BE49-F238E27FC236}">
                <a16:creationId xmlns:a16="http://schemas.microsoft.com/office/drawing/2014/main" id="{A61D91B9-B2DE-C043-BFE0-865420901E6D}"/>
              </a:ext>
            </a:extLst>
          </p:cNvPr>
          <p:cNvSpPr>
            <a:spLocks noGrp="1"/>
          </p:cNvSpPr>
          <p:nvPr>
            <p:ph type="title"/>
          </p:nvPr>
        </p:nvSpPr>
        <p:spPr/>
        <p:txBody>
          <a:bodyPr/>
          <a:lstStyle/>
          <a:p>
            <a:r>
              <a:rPr lang="en-US" dirty="0"/>
              <a:t>General Capabilities Pt.2</a:t>
            </a:r>
          </a:p>
        </p:txBody>
      </p:sp>
      <p:sp>
        <p:nvSpPr>
          <p:cNvPr id="9" name="Rectangle 8">
            <a:extLst>
              <a:ext uri="{FF2B5EF4-FFF2-40B4-BE49-F238E27FC236}">
                <a16:creationId xmlns:a16="http://schemas.microsoft.com/office/drawing/2014/main" id="{1407AA66-1657-9349-98F2-6343AF0F87FD}"/>
              </a:ext>
            </a:extLst>
          </p:cNvPr>
          <p:cNvSpPr/>
          <p:nvPr/>
        </p:nvSpPr>
        <p:spPr>
          <a:xfrm>
            <a:off x="2728140" y="2640564"/>
            <a:ext cx="2780522" cy="10170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656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2413</Words>
  <Application>Microsoft Macintosh PowerPoint</Application>
  <PresentationFormat>Widescreen</PresentationFormat>
  <Paragraphs>293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EDR Internals and Bypasses</vt:lpstr>
      <vt:lpstr>Who Am I?</vt:lpstr>
      <vt:lpstr>Goals</vt:lpstr>
      <vt:lpstr>Contents</vt:lpstr>
      <vt:lpstr>Why EDRs?</vt:lpstr>
      <vt:lpstr>General Capabilities</vt:lpstr>
      <vt:lpstr>Prevention Capabilities</vt:lpstr>
      <vt:lpstr>Detection &amp; Logging</vt:lpstr>
      <vt:lpstr>General Capabilities Pt.2</vt:lpstr>
      <vt:lpstr>General Components</vt:lpstr>
      <vt:lpstr>Key Component – filter Driver</vt:lpstr>
      <vt:lpstr>Windows &amp; EDR Internals</vt:lpstr>
      <vt:lpstr>Callbacks</vt:lpstr>
      <vt:lpstr>Patchguard Overview</vt:lpstr>
      <vt:lpstr>SYSCALLS &amp; NTDLL</vt:lpstr>
      <vt:lpstr>SYSCALLS pt.2</vt:lpstr>
      <vt:lpstr>Q2. How Does The Hooking Occur?</vt:lpstr>
      <vt:lpstr>Self-Protection</vt:lpstr>
      <vt:lpstr>DbgPrints Everywhere</vt:lpstr>
      <vt:lpstr>Common Weaknesses</vt:lpstr>
      <vt:lpstr>Uninstall.exe &gt; EDR</vt:lpstr>
      <vt:lpstr>Uninstall.exe Pt.2</vt:lpstr>
      <vt:lpstr>For fun: Removing Callbacks</vt:lpstr>
      <vt:lpstr>Bypassing Hooks Completely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Pratik Ghumade</dc:creator>
  <cp:keywords>nullcon</cp:keywords>
  <cp:lastModifiedBy>Chris V</cp:lastModifiedBy>
  <cp:revision>3</cp:revision>
  <dcterms:created xsi:type="dcterms:W3CDTF">2019-02-21T08:13:53Z</dcterms:created>
  <dcterms:modified xsi:type="dcterms:W3CDTF">2019-02-27T15:32:05Z</dcterms:modified>
</cp:coreProperties>
</file>